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688" r:id="rId3"/>
    <p:sldMasterId id="2147483716" r:id="rId4"/>
    <p:sldMasterId id="2147483731" r:id="rId5"/>
    <p:sldMasterId id="2147483733" r:id="rId6"/>
    <p:sldMasterId id="2147483758" r:id="rId7"/>
    <p:sldMasterId id="2147483784" r:id="rId8"/>
    <p:sldMasterId id="2147483813" r:id="rId9"/>
    <p:sldMasterId id="2147483839" r:id="rId10"/>
  </p:sldMasterIdLst>
  <p:notesMasterIdLst>
    <p:notesMasterId r:id="rId35"/>
  </p:notesMasterIdLst>
  <p:sldIdLst>
    <p:sldId id="256" r:id="rId11"/>
    <p:sldId id="275" r:id="rId12"/>
    <p:sldId id="258" r:id="rId13"/>
    <p:sldId id="260" r:id="rId14"/>
    <p:sldId id="262" r:id="rId15"/>
    <p:sldId id="263" r:id="rId16"/>
    <p:sldId id="297" r:id="rId17"/>
    <p:sldId id="265" r:id="rId18"/>
    <p:sldId id="266" r:id="rId19"/>
    <p:sldId id="298" r:id="rId20"/>
    <p:sldId id="284" r:id="rId21"/>
    <p:sldId id="273" r:id="rId22"/>
    <p:sldId id="276" r:id="rId23"/>
    <p:sldId id="299" r:id="rId24"/>
    <p:sldId id="283" r:id="rId25"/>
    <p:sldId id="285" r:id="rId26"/>
    <p:sldId id="290" r:id="rId27"/>
    <p:sldId id="291" r:id="rId28"/>
    <p:sldId id="295" r:id="rId29"/>
    <p:sldId id="296" r:id="rId30"/>
    <p:sldId id="277" r:id="rId31"/>
    <p:sldId id="281" r:id="rId32"/>
    <p:sldId id="288"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3842" autoAdjust="0"/>
  </p:normalViewPr>
  <p:slideViewPr>
    <p:cSldViewPr snapToGrid="0">
      <p:cViewPr varScale="1">
        <p:scale>
          <a:sx n="74" d="100"/>
          <a:sy n="74" d="100"/>
        </p:scale>
        <p:origin x="5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EF937-B77F-4431-AC12-5E0E712E35AB}" type="datetimeFigureOut">
              <a:rPr lang="en-IN" smtClean="0"/>
              <a:t>22-05-2021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EA97B-FA08-4DE8-BC4E-FEA1A5CD4655}" type="slidenum">
              <a:rPr lang="en-IN" smtClean="0"/>
              <a:t>‹#›</a:t>
            </a:fld>
            <a:endParaRPr lang="en-IN"/>
          </a:p>
        </p:txBody>
      </p:sp>
    </p:spTree>
    <p:extLst>
      <p:ext uri="{BB962C8B-B14F-4D97-AF65-F5344CB8AC3E}">
        <p14:creationId xmlns:p14="http://schemas.microsoft.com/office/powerpoint/2010/main" val="42115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B0EA97B-FA08-4DE8-BC4E-FEA1A5CD4655}" type="slidenum">
              <a:rPr lang="en-IN" smtClean="0"/>
              <a:t>21</a:t>
            </a:fld>
            <a:endParaRPr lang="en-IN"/>
          </a:p>
        </p:txBody>
      </p:sp>
    </p:spTree>
    <p:extLst>
      <p:ext uri="{BB962C8B-B14F-4D97-AF65-F5344CB8AC3E}">
        <p14:creationId xmlns:p14="http://schemas.microsoft.com/office/powerpoint/2010/main" val="3335152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6.png"/><Relationship Id="rId1" Type="http://schemas.openxmlformats.org/officeDocument/2006/relationships/slideMaster" Target="../slideMasters/slideMaster7.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8.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6.png"/><Relationship Id="rId1" Type="http://schemas.openxmlformats.org/officeDocument/2006/relationships/slideMaster" Target="../slideMasters/slideMaster9.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10.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4000">
                <a:solidFill>
                  <a:schemeClr val="dk2"/>
                </a:solidFill>
              </a:defRPr>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68235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1914145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8316336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2018334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7934274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3879097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6870183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8160519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7075530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7329014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31828989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6400">
                <a:solidFill>
                  <a:schemeClr val="dk2"/>
                </a:solidFill>
              </a:defRPr>
            </a:lvl1pPr>
            <a:lvl2pPr lvl="1" algn="ctr" rtl="0">
              <a:spcBef>
                <a:spcPts val="0"/>
              </a:spcBef>
              <a:spcAft>
                <a:spcPts val="0"/>
              </a:spcAft>
              <a:buClr>
                <a:schemeClr val="dk2"/>
              </a:buClr>
              <a:buSzPts val="4800"/>
              <a:buNone/>
              <a:defRPr sz="6400">
                <a:solidFill>
                  <a:schemeClr val="dk2"/>
                </a:solidFill>
              </a:defRPr>
            </a:lvl2pPr>
            <a:lvl3pPr lvl="2" algn="ctr" rtl="0">
              <a:spcBef>
                <a:spcPts val="0"/>
              </a:spcBef>
              <a:spcAft>
                <a:spcPts val="0"/>
              </a:spcAft>
              <a:buClr>
                <a:schemeClr val="dk2"/>
              </a:buClr>
              <a:buSzPts val="4800"/>
              <a:buNone/>
              <a:defRPr sz="6400">
                <a:solidFill>
                  <a:schemeClr val="dk2"/>
                </a:solidFill>
              </a:defRPr>
            </a:lvl3pPr>
            <a:lvl4pPr lvl="3" algn="ctr" rtl="0">
              <a:spcBef>
                <a:spcPts val="0"/>
              </a:spcBef>
              <a:spcAft>
                <a:spcPts val="0"/>
              </a:spcAft>
              <a:buClr>
                <a:schemeClr val="dk2"/>
              </a:buClr>
              <a:buSzPts val="4800"/>
              <a:buNone/>
              <a:defRPr sz="6400">
                <a:solidFill>
                  <a:schemeClr val="dk2"/>
                </a:solidFill>
              </a:defRPr>
            </a:lvl4pPr>
            <a:lvl5pPr lvl="4" algn="ctr" rtl="0">
              <a:spcBef>
                <a:spcPts val="0"/>
              </a:spcBef>
              <a:spcAft>
                <a:spcPts val="0"/>
              </a:spcAft>
              <a:buClr>
                <a:schemeClr val="dk2"/>
              </a:buClr>
              <a:buSzPts val="4800"/>
              <a:buNone/>
              <a:defRPr sz="6400">
                <a:solidFill>
                  <a:schemeClr val="dk2"/>
                </a:solidFill>
              </a:defRPr>
            </a:lvl5pPr>
            <a:lvl6pPr lvl="5" algn="ctr" rtl="0">
              <a:spcBef>
                <a:spcPts val="0"/>
              </a:spcBef>
              <a:spcAft>
                <a:spcPts val="0"/>
              </a:spcAft>
              <a:buClr>
                <a:schemeClr val="dk2"/>
              </a:buClr>
              <a:buSzPts val="4800"/>
              <a:buNone/>
              <a:defRPr sz="6400">
                <a:solidFill>
                  <a:schemeClr val="dk2"/>
                </a:solidFill>
              </a:defRPr>
            </a:lvl6pPr>
            <a:lvl7pPr lvl="6" algn="ctr" rtl="0">
              <a:spcBef>
                <a:spcPts val="0"/>
              </a:spcBef>
              <a:spcAft>
                <a:spcPts val="0"/>
              </a:spcAft>
              <a:buClr>
                <a:schemeClr val="dk2"/>
              </a:buClr>
              <a:buSzPts val="4800"/>
              <a:buNone/>
              <a:defRPr sz="6400">
                <a:solidFill>
                  <a:schemeClr val="dk2"/>
                </a:solidFill>
              </a:defRPr>
            </a:lvl7pPr>
            <a:lvl8pPr lvl="7" algn="ctr" rtl="0">
              <a:spcBef>
                <a:spcPts val="0"/>
              </a:spcBef>
              <a:spcAft>
                <a:spcPts val="0"/>
              </a:spcAft>
              <a:buClr>
                <a:schemeClr val="dk2"/>
              </a:buClr>
              <a:buSzPts val="4800"/>
              <a:buNone/>
              <a:defRPr sz="6400">
                <a:solidFill>
                  <a:schemeClr val="dk2"/>
                </a:solidFill>
              </a:defRPr>
            </a:lvl8pPr>
            <a:lvl9pPr lvl="8" algn="ctr" rtl="0">
              <a:spcBef>
                <a:spcPts val="0"/>
              </a:spcBef>
              <a:spcAft>
                <a:spcPts val="0"/>
              </a:spcAft>
              <a:buClr>
                <a:schemeClr val="dk2"/>
              </a:buClr>
              <a:buSzPts val="4800"/>
              <a:buNone/>
              <a:defRPr sz="6400">
                <a:solidFill>
                  <a:schemeClr val="dk2"/>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44600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36563844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2"/>
              </a:buClr>
              <a:buSzPts val="1200"/>
              <a:buChar char="●"/>
              <a:defRPr>
                <a:solidFill>
                  <a:schemeClr val="lt2"/>
                </a:solidFill>
              </a:defRPr>
            </a:lvl1pPr>
            <a:lvl2pPr marL="1219170" lvl="1" indent="-406390" rtl="0">
              <a:spcBef>
                <a:spcPts val="2133"/>
              </a:spcBef>
              <a:spcAft>
                <a:spcPts val="0"/>
              </a:spcAft>
              <a:buClr>
                <a:schemeClr val="lt2"/>
              </a:buClr>
              <a:buSzPts val="1200"/>
              <a:buChar char="○"/>
              <a:defRPr>
                <a:solidFill>
                  <a:schemeClr val="lt2"/>
                </a:solidFill>
              </a:defRPr>
            </a:lvl2pPr>
            <a:lvl3pPr marL="1828754" lvl="2" indent="-406390" rtl="0">
              <a:spcBef>
                <a:spcPts val="2133"/>
              </a:spcBef>
              <a:spcAft>
                <a:spcPts val="0"/>
              </a:spcAft>
              <a:buClr>
                <a:schemeClr val="lt2"/>
              </a:buClr>
              <a:buSzPts val="1200"/>
              <a:buChar char="■"/>
              <a:defRPr>
                <a:solidFill>
                  <a:schemeClr val="lt2"/>
                </a:solidFill>
              </a:defRPr>
            </a:lvl3pPr>
            <a:lvl4pPr marL="2438339" lvl="3" indent="-406390" rtl="0">
              <a:spcBef>
                <a:spcPts val="2133"/>
              </a:spcBef>
              <a:spcAft>
                <a:spcPts val="0"/>
              </a:spcAft>
              <a:buClr>
                <a:schemeClr val="lt2"/>
              </a:buClr>
              <a:buSzPts val="1200"/>
              <a:buChar char="●"/>
              <a:defRPr>
                <a:solidFill>
                  <a:schemeClr val="lt2"/>
                </a:solidFill>
              </a:defRPr>
            </a:lvl4pPr>
            <a:lvl5pPr marL="3047924" lvl="4" indent="-406390" rtl="0">
              <a:spcBef>
                <a:spcPts val="2133"/>
              </a:spcBef>
              <a:spcAft>
                <a:spcPts val="0"/>
              </a:spcAft>
              <a:buClr>
                <a:schemeClr val="lt2"/>
              </a:buClr>
              <a:buSzPts val="1200"/>
              <a:buChar char="○"/>
              <a:defRPr>
                <a:solidFill>
                  <a:schemeClr val="lt2"/>
                </a:solidFill>
              </a:defRPr>
            </a:lvl5pPr>
            <a:lvl6pPr marL="3657509" lvl="5" indent="-406390" rtl="0">
              <a:spcBef>
                <a:spcPts val="2133"/>
              </a:spcBef>
              <a:spcAft>
                <a:spcPts val="0"/>
              </a:spcAft>
              <a:buClr>
                <a:schemeClr val="lt2"/>
              </a:buClr>
              <a:buSzPts val="1200"/>
              <a:buChar char="■"/>
              <a:defRPr>
                <a:solidFill>
                  <a:schemeClr val="lt2"/>
                </a:solidFill>
              </a:defRPr>
            </a:lvl6pPr>
            <a:lvl7pPr marL="4267093" lvl="6" indent="-406390" rtl="0">
              <a:spcBef>
                <a:spcPts val="2133"/>
              </a:spcBef>
              <a:spcAft>
                <a:spcPts val="0"/>
              </a:spcAft>
              <a:buClr>
                <a:schemeClr val="lt2"/>
              </a:buClr>
              <a:buSzPts val="1200"/>
              <a:buChar char="●"/>
              <a:defRPr>
                <a:solidFill>
                  <a:schemeClr val="lt2"/>
                </a:solidFill>
              </a:defRPr>
            </a:lvl7pPr>
            <a:lvl8pPr marL="4876678" lvl="7" indent="-406390" rtl="0">
              <a:spcBef>
                <a:spcPts val="2133"/>
              </a:spcBef>
              <a:spcAft>
                <a:spcPts val="0"/>
              </a:spcAft>
              <a:buClr>
                <a:schemeClr val="lt2"/>
              </a:buClr>
              <a:buSzPts val="1200"/>
              <a:buChar char="○"/>
              <a:defRPr>
                <a:solidFill>
                  <a:schemeClr val="lt2"/>
                </a:solidFill>
              </a:defRPr>
            </a:lvl8pPr>
            <a:lvl9pPr marL="5486263" lvl="8" indent="-406390" rtl="0">
              <a:spcBef>
                <a:spcPts val="2133"/>
              </a:spcBef>
              <a:spcAft>
                <a:spcPts val="2133"/>
              </a:spcAft>
              <a:buClr>
                <a:schemeClr val="lt2"/>
              </a:buClr>
              <a:buSzPts val="1200"/>
              <a:buChar char="■"/>
              <a:defRPr>
                <a:solidFill>
                  <a:schemeClr val="lt2"/>
                </a:solidFill>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4258662310"/>
      </p:ext>
    </p:extLst>
  </p:cSld>
  <p:clrMapOvr>
    <a:masterClrMapping/>
  </p:clrMapOvr>
  <p:transition spd="med">
    <p:circl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IG TITLE OPENING" type="title">
  <p:cSld name="BIG TITLE OPENING">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834067" y="4123300"/>
            <a:ext cx="85240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8000">
                <a:solidFill>
                  <a:srgbClr val="FFFFFF"/>
                </a:solidFill>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11" name="Google Shape;11;p2"/>
          <p:cNvSpPr txBox="1">
            <a:spLocks noGrp="1"/>
          </p:cNvSpPr>
          <p:nvPr>
            <p:ph type="subTitle" idx="1"/>
          </p:nvPr>
        </p:nvSpPr>
        <p:spPr>
          <a:xfrm flipH="1">
            <a:off x="3667009" y="4848500"/>
            <a:ext cx="4858000" cy="8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solidFill>
                  <a:srgbClr val="FFFFFF"/>
                </a:solidFill>
              </a:defRPr>
            </a:lvl1pPr>
            <a:lvl2pPr lvl="1" algn="ctr" rtl="0">
              <a:lnSpc>
                <a:spcPct val="100000"/>
              </a:lnSpc>
              <a:spcBef>
                <a:spcPts val="0"/>
              </a:spcBef>
              <a:spcAft>
                <a:spcPts val="0"/>
              </a:spcAft>
              <a:buClr>
                <a:srgbClr val="FFFFFF"/>
              </a:buClr>
              <a:buSzPts val="1400"/>
              <a:buNone/>
              <a:defRPr sz="1867">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27581468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Opening slide" preserve="1">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1780593674"/>
      </p:ext>
    </p:extLst>
  </p:cSld>
  <p:clrMapOvr>
    <a:masterClrMapping/>
  </p:clrMapOvr>
  <p:transition spd="med">
    <p:circl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Tree>
    <p:extLst>
      <p:ext uri="{BB962C8B-B14F-4D97-AF65-F5344CB8AC3E}">
        <p14:creationId xmlns:p14="http://schemas.microsoft.com/office/powerpoint/2010/main" val="1372466738"/>
      </p:ext>
    </p:extLst>
  </p:cSld>
  <p:clrMapOvr>
    <a:masterClrMapping/>
  </p:clrMapOvr>
  <p:transition spd="med">
    <p:circl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1" preserve="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23581592"/>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 subtitle" preserve="1">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2133">
                <a:solidFill>
                  <a:schemeClr val="accent6"/>
                </a:solidFill>
              </a:defRPr>
            </a:lvl2pPr>
            <a:lvl3pPr lvl="2" rtl="0">
              <a:spcBef>
                <a:spcPts val="0"/>
              </a:spcBef>
              <a:spcAft>
                <a:spcPts val="0"/>
              </a:spcAft>
              <a:buClr>
                <a:schemeClr val="accent6"/>
              </a:buClr>
              <a:buSzPts val="1600"/>
              <a:buNone/>
              <a:defRPr sz="2133">
                <a:solidFill>
                  <a:schemeClr val="accent6"/>
                </a:solidFill>
              </a:defRPr>
            </a:lvl3pPr>
            <a:lvl4pPr lvl="3" rtl="0">
              <a:spcBef>
                <a:spcPts val="0"/>
              </a:spcBef>
              <a:spcAft>
                <a:spcPts val="0"/>
              </a:spcAft>
              <a:buClr>
                <a:schemeClr val="accent6"/>
              </a:buClr>
              <a:buSzPts val="1600"/>
              <a:buNone/>
              <a:defRPr sz="2133">
                <a:solidFill>
                  <a:schemeClr val="accent6"/>
                </a:solidFill>
              </a:defRPr>
            </a:lvl4pPr>
            <a:lvl5pPr lvl="4" rtl="0">
              <a:spcBef>
                <a:spcPts val="0"/>
              </a:spcBef>
              <a:spcAft>
                <a:spcPts val="0"/>
              </a:spcAft>
              <a:buClr>
                <a:schemeClr val="accent6"/>
              </a:buClr>
              <a:buSzPts val="1600"/>
              <a:buNone/>
              <a:defRPr sz="2133">
                <a:solidFill>
                  <a:schemeClr val="accent6"/>
                </a:solidFill>
              </a:defRPr>
            </a:lvl5pPr>
            <a:lvl6pPr lvl="5" rtl="0">
              <a:spcBef>
                <a:spcPts val="0"/>
              </a:spcBef>
              <a:spcAft>
                <a:spcPts val="0"/>
              </a:spcAft>
              <a:buClr>
                <a:schemeClr val="accent6"/>
              </a:buClr>
              <a:buSzPts val="1600"/>
              <a:buNone/>
              <a:defRPr sz="2133">
                <a:solidFill>
                  <a:schemeClr val="accent6"/>
                </a:solidFill>
              </a:defRPr>
            </a:lvl6pPr>
            <a:lvl7pPr lvl="6" rtl="0">
              <a:spcBef>
                <a:spcPts val="0"/>
              </a:spcBef>
              <a:spcAft>
                <a:spcPts val="0"/>
              </a:spcAft>
              <a:buClr>
                <a:schemeClr val="accent6"/>
              </a:buClr>
              <a:buSzPts val="1600"/>
              <a:buNone/>
              <a:defRPr sz="2133">
                <a:solidFill>
                  <a:schemeClr val="accent6"/>
                </a:solidFill>
              </a:defRPr>
            </a:lvl7pPr>
            <a:lvl8pPr lvl="7" rtl="0">
              <a:spcBef>
                <a:spcPts val="0"/>
              </a:spcBef>
              <a:spcAft>
                <a:spcPts val="0"/>
              </a:spcAft>
              <a:buClr>
                <a:schemeClr val="accent6"/>
              </a:buClr>
              <a:buSzPts val="1600"/>
              <a:buNone/>
              <a:defRPr sz="2133">
                <a:solidFill>
                  <a:schemeClr val="accent6"/>
                </a:solidFill>
              </a:defRPr>
            </a:lvl8pPr>
            <a:lvl9pPr lvl="8" rtl="0">
              <a:spcBef>
                <a:spcPts val="0"/>
              </a:spcBef>
              <a:spcAft>
                <a:spcPts val="0"/>
              </a:spcAft>
              <a:buClr>
                <a:schemeClr val="accent6"/>
              </a:buClr>
              <a:buSzPts val="1600"/>
              <a:buNone/>
              <a:defRPr sz="2133">
                <a:solidFill>
                  <a:schemeClr val="accent6"/>
                </a:solidFill>
              </a:defRPr>
            </a:lvl9pPr>
          </a:lstStyle>
          <a:p>
            <a:r>
              <a:rPr lang="en-US"/>
              <a:t>Click to edit Master title style</a:t>
            </a:r>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087484440"/>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 Design" preserve="1">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06830405"/>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2" preserve="1">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240703776"/>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ext + photo" preserve="1">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chemeClr val="accent6"/>
              </a:buClr>
              <a:buSzPts val="2000"/>
              <a:buNone/>
              <a:defRPr sz="2667">
                <a:solidFill>
                  <a:schemeClr val="accent6"/>
                </a:solidFill>
              </a:defRPr>
            </a:lvl2pPr>
            <a:lvl3pPr lvl="2" algn="r" rtl="0">
              <a:spcBef>
                <a:spcPts val="0"/>
              </a:spcBef>
              <a:spcAft>
                <a:spcPts val="0"/>
              </a:spcAft>
              <a:buClr>
                <a:schemeClr val="accent6"/>
              </a:buClr>
              <a:buSzPts val="2000"/>
              <a:buNone/>
              <a:defRPr sz="2667">
                <a:solidFill>
                  <a:schemeClr val="accent6"/>
                </a:solidFill>
              </a:defRPr>
            </a:lvl3pPr>
            <a:lvl4pPr lvl="3" algn="r" rtl="0">
              <a:spcBef>
                <a:spcPts val="0"/>
              </a:spcBef>
              <a:spcAft>
                <a:spcPts val="0"/>
              </a:spcAft>
              <a:buClr>
                <a:schemeClr val="accent6"/>
              </a:buClr>
              <a:buSzPts val="2000"/>
              <a:buNone/>
              <a:defRPr sz="2667">
                <a:solidFill>
                  <a:schemeClr val="accent6"/>
                </a:solidFill>
              </a:defRPr>
            </a:lvl4pPr>
            <a:lvl5pPr lvl="4" algn="r" rtl="0">
              <a:spcBef>
                <a:spcPts val="0"/>
              </a:spcBef>
              <a:spcAft>
                <a:spcPts val="0"/>
              </a:spcAft>
              <a:buClr>
                <a:schemeClr val="accent6"/>
              </a:buClr>
              <a:buSzPts val="2000"/>
              <a:buNone/>
              <a:defRPr sz="2667">
                <a:solidFill>
                  <a:schemeClr val="accent6"/>
                </a:solidFill>
              </a:defRPr>
            </a:lvl5pPr>
            <a:lvl6pPr lvl="5" algn="r" rtl="0">
              <a:spcBef>
                <a:spcPts val="0"/>
              </a:spcBef>
              <a:spcAft>
                <a:spcPts val="0"/>
              </a:spcAft>
              <a:buClr>
                <a:schemeClr val="accent6"/>
              </a:buClr>
              <a:buSzPts val="2000"/>
              <a:buNone/>
              <a:defRPr sz="2667">
                <a:solidFill>
                  <a:schemeClr val="accent6"/>
                </a:solidFill>
              </a:defRPr>
            </a:lvl6pPr>
            <a:lvl7pPr lvl="6" algn="r" rtl="0">
              <a:spcBef>
                <a:spcPts val="0"/>
              </a:spcBef>
              <a:spcAft>
                <a:spcPts val="0"/>
              </a:spcAft>
              <a:buClr>
                <a:schemeClr val="accent6"/>
              </a:buClr>
              <a:buSzPts val="2000"/>
              <a:buNone/>
              <a:defRPr sz="2667">
                <a:solidFill>
                  <a:schemeClr val="accent6"/>
                </a:solidFill>
              </a:defRPr>
            </a:lvl7pPr>
            <a:lvl8pPr lvl="7" algn="r" rtl="0">
              <a:spcBef>
                <a:spcPts val="0"/>
              </a:spcBef>
              <a:spcAft>
                <a:spcPts val="0"/>
              </a:spcAft>
              <a:buClr>
                <a:schemeClr val="accent6"/>
              </a:buClr>
              <a:buSzPts val="2000"/>
              <a:buNone/>
              <a:defRPr sz="2667">
                <a:solidFill>
                  <a:schemeClr val="accent6"/>
                </a:solidFill>
              </a:defRPr>
            </a:lvl8pPr>
            <a:lvl9pPr lvl="8" algn="r" rtl="0">
              <a:spcBef>
                <a:spcPts val="0"/>
              </a:spcBef>
              <a:spcAft>
                <a:spcPts val="0"/>
              </a:spcAft>
              <a:buClr>
                <a:schemeClr val="accent6"/>
              </a:buClr>
              <a:buSzPts val="2000"/>
              <a:buNone/>
              <a:defRPr sz="2667">
                <a:solidFill>
                  <a:schemeClr val="accent6"/>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467">
                <a:solidFill>
                  <a:schemeClr val="accent6"/>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11489565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umbers" preserve="1">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105239620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36938419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ree Columns" preserve="1">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703645807"/>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3" preserve="1">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907181178"/>
      </p:ext>
    </p:extLst>
  </p:cSld>
  <p:clrMapOvr>
    <a:masterClrMapping/>
  </p:clrMapOvr>
  <p:transition spd="med">
    <p:circl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Six Columns" preserve="1">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3099558500"/>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wo Columns" preserve="1">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374779993"/>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 Design 2" preserve="1">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26562147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ection 4" preserve="1">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21097177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Four Columns" preserve="1">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1017389621"/>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ig title" preserve="1">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3841929471"/>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5" preserve="1">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916101081"/>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 Design 3" preserve="1">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18355478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71970181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 Design 4" preserve="1">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553181543"/>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ction 6" preserve="1">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9362831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 Design 5" preserve="1">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430179392"/>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hanks" preserve="1">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415510784"/>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 text" preserve="1">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2133"/>
              </a:spcBef>
              <a:spcAft>
                <a:spcPts val="0"/>
              </a:spcAft>
              <a:buSzPts val="12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518846330"/>
      </p:ext>
    </p:extLst>
  </p:cSld>
  <p:clrMapOvr>
    <a:masterClrMapping/>
  </p:clrMapOvr>
  <p:transition spd="med">
    <p:circl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slide" preserve="1">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365967274"/>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400">
                <a:solidFill>
                  <a:schemeClr val="dk2"/>
                </a:solidFill>
              </a:defRPr>
            </a:lvl1pPr>
            <a:lvl2pPr lvl="1" rtl="0">
              <a:spcBef>
                <a:spcPts val="0"/>
              </a:spcBef>
              <a:spcAft>
                <a:spcPts val="0"/>
              </a:spcAft>
              <a:buClr>
                <a:schemeClr val="dk2"/>
              </a:buClr>
              <a:buSzPts val="5200"/>
              <a:buNone/>
              <a:defRPr sz="6933">
                <a:solidFill>
                  <a:schemeClr val="dk2"/>
                </a:solidFill>
              </a:defRPr>
            </a:lvl2pPr>
            <a:lvl3pPr lvl="2" rtl="0">
              <a:spcBef>
                <a:spcPts val="0"/>
              </a:spcBef>
              <a:spcAft>
                <a:spcPts val="0"/>
              </a:spcAft>
              <a:buClr>
                <a:schemeClr val="dk2"/>
              </a:buClr>
              <a:buSzPts val="5200"/>
              <a:buNone/>
              <a:defRPr sz="6933">
                <a:solidFill>
                  <a:schemeClr val="dk2"/>
                </a:solidFill>
              </a:defRPr>
            </a:lvl3pPr>
            <a:lvl4pPr lvl="3" rtl="0">
              <a:spcBef>
                <a:spcPts val="0"/>
              </a:spcBef>
              <a:spcAft>
                <a:spcPts val="0"/>
              </a:spcAft>
              <a:buClr>
                <a:schemeClr val="dk2"/>
              </a:buClr>
              <a:buSzPts val="5200"/>
              <a:buNone/>
              <a:defRPr sz="6933">
                <a:solidFill>
                  <a:schemeClr val="dk2"/>
                </a:solidFill>
              </a:defRPr>
            </a:lvl4pPr>
            <a:lvl5pPr lvl="4" rtl="0">
              <a:spcBef>
                <a:spcPts val="0"/>
              </a:spcBef>
              <a:spcAft>
                <a:spcPts val="0"/>
              </a:spcAft>
              <a:buClr>
                <a:schemeClr val="dk2"/>
              </a:buClr>
              <a:buSzPts val="5200"/>
              <a:buNone/>
              <a:defRPr sz="6933">
                <a:solidFill>
                  <a:schemeClr val="dk2"/>
                </a:solidFill>
              </a:defRPr>
            </a:lvl5pPr>
            <a:lvl6pPr lvl="5" rtl="0">
              <a:spcBef>
                <a:spcPts val="0"/>
              </a:spcBef>
              <a:spcAft>
                <a:spcPts val="0"/>
              </a:spcAft>
              <a:buClr>
                <a:schemeClr val="dk2"/>
              </a:buClr>
              <a:buSzPts val="5200"/>
              <a:buNone/>
              <a:defRPr sz="6933">
                <a:solidFill>
                  <a:schemeClr val="dk2"/>
                </a:solidFill>
              </a:defRPr>
            </a:lvl6pPr>
            <a:lvl7pPr lvl="6" rtl="0">
              <a:spcBef>
                <a:spcPts val="0"/>
              </a:spcBef>
              <a:spcAft>
                <a:spcPts val="0"/>
              </a:spcAft>
              <a:buClr>
                <a:schemeClr val="dk2"/>
              </a:buClr>
              <a:buSzPts val="5200"/>
              <a:buNone/>
              <a:defRPr sz="6933">
                <a:solidFill>
                  <a:schemeClr val="dk2"/>
                </a:solidFill>
              </a:defRPr>
            </a:lvl7pPr>
            <a:lvl8pPr lvl="7" rtl="0">
              <a:spcBef>
                <a:spcPts val="0"/>
              </a:spcBef>
              <a:spcAft>
                <a:spcPts val="0"/>
              </a:spcAft>
              <a:buClr>
                <a:schemeClr val="dk2"/>
              </a:buClr>
              <a:buSzPts val="5200"/>
              <a:buNone/>
              <a:defRPr sz="6933">
                <a:solidFill>
                  <a:schemeClr val="dk2"/>
                </a:solidFill>
              </a:defRPr>
            </a:lvl8pPr>
            <a:lvl9pPr lvl="8" rtl="0">
              <a:spcBef>
                <a:spcPts val="0"/>
              </a:spcBef>
              <a:spcAft>
                <a:spcPts val="0"/>
              </a:spcAft>
              <a:buClr>
                <a:schemeClr val="dk2"/>
              </a:buClr>
              <a:buSzPts val="5200"/>
              <a:buNone/>
              <a:defRPr sz="6933">
                <a:solidFill>
                  <a:schemeClr val="dk2"/>
                </a:solidFill>
              </a:defRPr>
            </a:lvl9pPr>
          </a:lstStyle>
          <a:p>
            <a:r>
              <a:rPr lang="en-US"/>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3733">
                <a:solidFill>
                  <a:schemeClr val="lt2"/>
                </a:solidFill>
              </a:defRPr>
            </a:lvl2pPr>
            <a:lvl3pPr lvl="2" algn="r" rtl="0">
              <a:lnSpc>
                <a:spcPct val="100000"/>
              </a:lnSpc>
              <a:spcBef>
                <a:spcPts val="0"/>
              </a:spcBef>
              <a:spcAft>
                <a:spcPts val="0"/>
              </a:spcAft>
              <a:buClr>
                <a:schemeClr val="lt2"/>
              </a:buClr>
              <a:buSzPts val="2800"/>
              <a:buNone/>
              <a:defRPr sz="3733">
                <a:solidFill>
                  <a:schemeClr val="lt2"/>
                </a:solidFill>
              </a:defRPr>
            </a:lvl3pPr>
            <a:lvl4pPr lvl="3" algn="r" rtl="0">
              <a:lnSpc>
                <a:spcPct val="100000"/>
              </a:lnSpc>
              <a:spcBef>
                <a:spcPts val="0"/>
              </a:spcBef>
              <a:spcAft>
                <a:spcPts val="0"/>
              </a:spcAft>
              <a:buClr>
                <a:schemeClr val="lt2"/>
              </a:buClr>
              <a:buSzPts val="2800"/>
              <a:buNone/>
              <a:defRPr sz="3733">
                <a:solidFill>
                  <a:schemeClr val="lt2"/>
                </a:solidFill>
              </a:defRPr>
            </a:lvl4pPr>
            <a:lvl5pPr lvl="4" algn="r" rtl="0">
              <a:lnSpc>
                <a:spcPct val="100000"/>
              </a:lnSpc>
              <a:spcBef>
                <a:spcPts val="0"/>
              </a:spcBef>
              <a:spcAft>
                <a:spcPts val="0"/>
              </a:spcAft>
              <a:buClr>
                <a:schemeClr val="lt2"/>
              </a:buClr>
              <a:buSzPts val="2800"/>
              <a:buNone/>
              <a:defRPr sz="3733">
                <a:solidFill>
                  <a:schemeClr val="lt2"/>
                </a:solidFill>
              </a:defRPr>
            </a:lvl5pPr>
            <a:lvl6pPr lvl="5" algn="r" rtl="0">
              <a:lnSpc>
                <a:spcPct val="100000"/>
              </a:lnSpc>
              <a:spcBef>
                <a:spcPts val="0"/>
              </a:spcBef>
              <a:spcAft>
                <a:spcPts val="0"/>
              </a:spcAft>
              <a:buClr>
                <a:schemeClr val="lt2"/>
              </a:buClr>
              <a:buSzPts val="2800"/>
              <a:buNone/>
              <a:defRPr sz="3733">
                <a:solidFill>
                  <a:schemeClr val="lt2"/>
                </a:solidFill>
              </a:defRPr>
            </a:lvl6pPr>
            <a:lvl7pPr lvl="6" algn="r" rtl="0">
              <a:lnSpc>
                <a:spcPct val="100000"/>
              </a:lnSpc>
              <a:spcBef>
                <a:spcPts val="0"/>
              </a:spcBef>
              <a:spcAft>
                <a:spcPts val="0"/>
              </a:spcAft>
              <a:buClr>
                <a:schemeClr val="lt2"/>
              </a:buClr>
              <a:buSzPts val="2800"/>
              <a:buNone/>
              <a:defRPr sz="3733">
                <a:solidFill>
                  <a:schemeClr val="lt2"/>
                </a:solidFill>
              </a:defRPr>
            </a:lvl7pPr>
            <a:lvl8pPr lvl="7" algn="r" rtl="0">
              <a:lnSpc>
                <a:spcPct val="100000"/>
              </a:lnSpc>
              <a:spcBef>
                <a:spcPts val="0"/>
              </a:spcBef>
              <a:spcAft>
                <a:spcPts val="0"/>
              </a:spcAft>
              <a:buClr>
                <a:schemeClr val="lt2"/>
              </a:buClr>
              <a:buSzPts val="2800"/>
              <a:buNone/>
              <a:defRPr sz="3733">
                <a:solidFill>
                  <a:schemeClr val="lt2"/>
                </a:solidFill>
              </a:defRPr>
            </a:lvl8pPr>
            <a:lvl9pPr lvl="8" algn="r" rtl="0">
              <a:lnSpc>
                <a:spcPct val="100000"/>
              </a:lnSpc>
              <a:spcBef>
                <a:spcPts val="0"/>
              </a:spcBef>
              <a:spcAft>
                <a:spcPts val="0"/>
              </a:spcAft>
              <a:buClr>
                <a:schemeClr val="lt2"/>
              </a:buClr>
              <a:buSzPts val="2800"/>
              <a:buNone/>
              <a:defRPr sz="3733">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720978986"/>
      </p:ext>
    </p:extLst>
  </p:cSld>
  <p:clrMapOvr>
    <a:masterClrMapping/>
  </p:clrMapOvr>
  <p:transition spd="med">
    <p:circl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4000">
                <a:solidFill>
                  <a:schemeClr val="dk2"/>
                </a:solidFill>
              </a:defRPr>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179286996"/>
      </p:ext>
    </p:extLst>
  </p:cSld>
  <p:clrMapOvr>
    <a:masterClrMapping/>
  </p:clrMapOvr>
  <p:transition spd="med">
    <p:circl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57017033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2133">
                <a:solidFill>
                  <a:schemeClr val="dk2"/>
                </a:solidFill>
              </a:defRPr>
            </a:lvl2pPr>
            <a:lvl3pPr lvl="2" rtl="0">
              <a:spcBef>
                <a:spcPts val="0"/>
              </a:spcBef>
              <a:spcAft>
                <a:spcPts val="0"/>
              </a:spcAft>
              <a:buClr>
                <a:schemeClr val="dk2"/>
              </a:buClr>
              <a:buSzPts val="1600"/>
              <a:buNone/>
              <a:defRPr sz="2133">
                <a:solidFill>
                  <a:schemeClr val="dk2"/>
                </a:solidFill>
              </a:defRPr>
            </a:lvl3pPr>
            <a:lvl4pPr lvl="3" rtl="0">
              <a:spcBef>
                <a:spcPts val="0"/>
              </a:spcBef>
              <a:spcAft>
                <a:spcPts val="0"/>
              </a:spcAft>
              <a:buClr>
                <a:schemeClr val="dk2"/>
              </a:buClr>
              <a:buSzPts val="1600"/>
              <a:buNone/>
              <a:defRPr sz="2133">
                <a:solidFill>
                  <a:schemeClr val="dk2"/>
                </a:solidFill>
              </a:defRPr>
            </a:lvl4pPr>
            <a:lvl5pPr lvl="4" rtl="0">
              <a:spcBef>
                <a:spcPts val="0"/>
              </a:spcBef>
              <a:spcAft>
                <a:spcPts val="0"/>
              </a:spcAft>
              <a:buClr>
                <a:schemeClr val="dk2"/>
              </a:buClr>
              <a:buSzPts val="1600"/>
              <a:buNone/>
              <a:defRPr sz="2133">
                <a:solidFill>
                  <a:schemeClr val="dk2"/>
                </a:solidFill>
              </a:defRPr>
            </a:lvl5pPr>
            <a:lvl6pPr lvl="5" rtl="0">
              <a:spcBef>
                <a:spcPts val="0"/>
              </a:spcBef>
              <a:spcAft>
                <a:spcPts val="0"/>
              </a:spcAft>
              <a:buClr>
                <a:schemeClr val="dk2"/>
              </a:buClr>
              <a:buSzPts val="1600"/>
              <a:buNone/>
              <a:defRPr sz="2133">
                <a:solidFill>
                  <a:schemeClr val="dk2"/>
                </a:solidFill>
              </a:defRPr>
            </a:lvl6pPr>
            <a:lvl7pPr lvl="6" rtl="0">
              <a:spcBef>
                <a:spcPts val="0"/>
              </a:spcBef>
              <a:spcAft>
                <a:spcPts val="0"/>
              </a:spcAft>
              <a:buClr>
                <a:schemeClr val="dk2"/>
              </a:buClr>
              <a:buSzPts val="1600"/>
              <a:buNone/>
              <a:defRPr sz="2133">
                <a:solidFill>
                  <a:schemeClr val="dk2"/>
                </a:solidFill>
              </a:defRPr>
            </a:lvl7pPr>
            <a:lvl8pPr lvl="7" rtl="0">
              <a:spcBef>
                <a:spcPts val="0"/>
              </a:spcBef>
              <a:spcAft>
                <a:spcPts val="0"/>
              </a:spcAft>
              <a:buClr>
                <a:schemeClr val="dk2"/>
              </a:buClr>
              <a:buSzPts val="1600"/>
              <a:buNone/>
              <a:defRPr sz="2133">
                <a:solidFill>
                  <a:schemeClr val="dk2"/>
                </a:solidFill>
              </a:defRPr>
            </a:lvl8pPr>
            <a:lvl9pPr lvl="8" rtl="0">
              <a:spcBef>
                <a:spcPts val="0"/>
              </a:spcBef>
              <a:spcAft>
                <a:spcPts val="0"/>
              </a:spcAft>
              <a:buClr>
                <a:schemeClr val="dk2"/>
              </a:buClr>
              <a:buSzPts val="1600"/>
              <a:buNone/>
              <a:defRPr sz="2133">
                <a:solidFill>
                  <a:schemeClr val="dk2"/>
                </a:solidFill>
              </a:defRPr>
            </a:lvl9pPr>
          </a:lstStyle>
          <a:p>
            <a:r>
              <a:rPr lang="en-US"/>
              <a:t>Click to edit Master title style</a:t>
            </a:r>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046862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753408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1636535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4971051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667">
                <a:solidFill>
                  <a:schemeClr val="dk2"/>
                </a:solidFill>
              </a:defRPr>
            </a:lvl1pPr>
            <a:lvl2pPr lvl="1" algn="r" rtl="0">
              <a:spcBef>
                <a:spcPts val="0"/>
              </a:spcBef>
              <a:spcAft>
                <a:spcPts val="0"/>
              </a:spcAft>
              <a:buClr>
                <a:schemeClr val="dk2"/>
              </a:buClr>
              <a:buSzPts val="2000"/>
              <a:buNone/>
              <a:defRPr sz="2667">
                <a:solidFill>
                  <a:schemeClr val="dk2"/>
                </a:solidFill>
              </a:defRPr>
            </a:lvl2pPr>
            <a:lvl3pPr lvl="2" algn="r" rtl="0">
              <a:spcBef>
                <a:spcPts val="0"/>
              </a:spcBef>
              <a:spcAft>
                <a:spcPts val="0"/>
              </a:spcAft>
              <a:buClr>
                <a:schemeClr val="dk2"/>
              </a:buClr>
              <a:buSzPts val="2000"/>
              <a:buNone/>
              <a:defRPr sz="2667">
                <a:solidFill>
                  <a:schemeClr val="dk2"/>
                </a:solidFill>
              </a:defRPr>
            </a:lvl3pPr>
            <a:lvl4pPr lvl="3" algn="r" rtl="0">
              <a:spcBef>
                <a:spcPts val="0"/>
              </a:spcBef>
              <a:spcAft>
                <a:spcPts val="0"/>
              </a:spcAft>
              <a:buClr>
                <a:schemeClr val="dk2"/>
              </a:buClr>
              <a:buSzPts val="2000"/>
              <a:buNone/>
              <a:defRPr sz="2667">
                <a:solidFill>
                  <a:schemeClr val="dk2"/>
                </a:solidFill>
              </a:defRPr>
            </a:lvl4pPr>
            <a:lvl5pPr lvl="4" algn="r" rtl="0">
              <a:spcBef>
                <a:spcPts val="0"/>
              </a:spcBef>
              <a:spcAft>
                <a:spcPts val="0"/>
              </a:spcAft>
              <a:buClr>
                <a:schemeClr val="dk2"/>
              </a:buClr>
              <a:buSzPts val="2000"/>
              <a:buNone/>
              <a:defRPr sz="2667">
                <a:solidFill>
                  <a:schemeClr val="dk2"/>
                </a:solidFill>
              </a:defRPr>
            </a:lvl5pPr>
            <a:lvl6pPr lvl="5" algn="r" rtl="0">
              <a:spcBef>
                <a:spcPts val="0"/>
              </a:spcBef>
              <a:spcAft>
                <a:spcPts val="0"/>
              </a:spcAft>
              <a:buClr>
                <a:schemeClr val="dk2"/>
              </a:buClr>
              <a:buSzPts val="2000"/>
              <a:buNone/>
              <a:defRPr sz="2667">
                <a:solidFill>
                  <a:schemeClr val="dk2"/>
                </a:solidFill>
              </a:defRPr>
            </a:lvl6pPr>
            <a:lvl7pPr lvl="6" algn="r" rtl="0">
              <a:spcBef>
                <a:spcPts val="0"/>
              </a:spcBef>
              <a:spcAft>
                <a:spcPts val="0"/>
              </a:spcAft>
              <a:buClr>
                <a:schemeClr val="dk2"/>
              </a:buClr>
              <a:buSzPts val="2000"/>
              <a:buNone/>
              <a:defRPr sz="2667">
                <a:solidFill>
                  <a:schemeClr val="dk2"/>
                </a:solidFill>
              </a:defRPr>
            </a:lvl7pPr>
            <a:lvl8pPr lvl="7" algn="r" rtl="0">
              <a:spcBef>
                <a:spcPts val="0"/>
              </a:spcBef>
              <a:spcAft>
                <a:spcPts val="0"/>
              </a:spcAft>
              <a:buClr>
                <a:schemeClr val="dk2"/>
              </a:buClr>
              <a:buSzPts val="2000"/>
              <a:buNone/>
              <a:defRPr sz="2667">
                <a:solidFill>
                  <a:schemeClr val="dk2"/>
                </a:solidFill>
              </a:defRPr>
            </a:lvl8pPr>
            <a:lvl9pPr lvl="8" algn="r" rtl="0">
              <a:spcBef>
                <a:spcPts val="0"/>
              </a:spcBef>
              <a:spcAft>
                <a:spcPts val="0"/>
              </a:spcAft>
              <a:buClr>
                <a:schemeClr val="dk2"/>
              </a:buClr>
              <a:buSzPts val="2000"/>
              <a:buNone/>
              <a:defRPr sz="2667">
                <a:solidFill>
                  <a:schemeClr val="dk2"/>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2203919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854647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467">
                <a:solidFill>
                  <a:schemeClr val="dk2"/>
                </a:solidFill>
              </a:defRPr>
            </a:lvl1pPr>
            <a:lvl2pPr lvl="1" rtl="0">
              <a:lnSpc>
                <a:spcPct val="100000"/>
              </a:lnSpc>
              <a:spcBef>
                <a:spcPts val="0"/>
              </a:spcBef>
              <a:spcAft>
                <a:spcPts val="0"/>
              </a:spcAft>
              <a:buClr>
                <a:schemeClr val="dk2"/>
              </a:buClr>
              <a:buSzPts val="1100"/>
              <a:buNone/>
              <a:defRPr sz="1467">
                <a:solidFill>
                  <a:schemeClr val="dk2"/>
                </a:solidFill>
              </a:defRPr>
            </a:lvl2pPr>
            <a:lvl3pPr lvl="2" rtl="0">
              <a:lnSpc>
                <a:spcPct val="100000"/>
              </a:lnSpc>
              <a:spcBef>
                <a:spcPts val="0"/>
              </a:spcBef>
              <a:spcAft>
                <a:spcPts val="0"/>
              </a:spcAft>
              <a:buClr>
                <a:schemeClr val="dk2"/>
              </a:buClr>
              <a:buSzPts val="1100"/>
              <a:buNone/>
              <a:defRPr sz="1467">
                <a:solidFill>
                  <a:schemeClr val="dk2"/>
                </a:solidFill>
              </a:defRPr>
            </a:lvl3pPr>
            <a:lvl4pPr lvl="3" rtl="0">
              <a:lnSpc>
                <a:spcPct val="100000"/>
              </a:lnSpc>
              <a:spcBef>
                <a:spcPts val="0"/>
              </a:spcBef>
              <a:spcAft>
                <a:spcPts val="0"/>
              </a:spcAft>
              <a:buClr>
                <a:schemeClr val="dk2"/>
              </a:buClr>
              <a:buSzPts val="1100"/>
              <a:buNone/>
              <a:defRPr sz="1467">
                <a:solidFill>
                  <a:schemeClr val="dk2"/>
                </a:solidFill>
              </a:defRPr>
            </a:lvl4pPr>
            <a:lvl5pPr lvl="4" rtl="0">
              <a:lnSpc>
                <a:spcPct val="100000"/>
              </a:lnSpc>
              <a:spcBef>
                <a:spcPts val="0"/>
              </a:spcBef>
              <a:spcAft>
                <a:spcPts val="0"/>
              </a:spcAft>
              <a:buClr>
                <a:schemeClr val="dk2"/>
              </a:buClr>
              <a:buSzPts val="1100"/>
              <a:buNone/>
              <a:defRPr sz="1467">
                <a:solidFill>
                  <a:schemeClr val="dk2"/>
                </a:solidFill>
              </a:defRPr>
            </a:lvl5pPr>
            <a:lvl6pPr lvl="5" rtl="0">
              <a:lnSpc>
                <a:spcPct val="100000"/>
              </a:lnSpc>
              <a:spcBef>
                <a:spcPts val="0"/>
              </a:spcBef>
              <a:spcAft>
                <a:spcPts val="0"/>
              </a:spcAft>
              <a:buClr>
                <a:schemeClr val="dk2"/>
              </a:buClr>
              <a:buSzPts val="1100"/>
              <a:buNone/>
              <a:defRPr sz="1467">
                <a:solidFill>
                  <a:schemeClr val="dk2"/>
                </a:solidFill>
              </a:defRPr>
            </a:lvl6pPr>
            <a:lvl7pPr lvl="6" rtl="0">
              <a:lnSpc>
                <a:spcPct val="100000"/>
              </a:lnSpc>
              <a:spcBef>
                <a:spcPts val="0"/>
              </a:spcBef>
              <a:spcAft>
                <a:spcPts val="0"/>
              </a:spcAft>
              <a:buClr>
                <a:schemeClr val="dk2"/>
              </a:buClr>
              <a:buSzPts val="1100"/>
              <a:buNone/>
              <a:defRPr sz="1467">
                <a:solidFill>
                  <a:schemeClr val="dk2"/>
                </a:solidFill>
              </a:defRPr>
            </a:lvl7pPr>
            <a:lvl8pPr lvl="7" rtl="0">
              <a:lnSpc>
                <a:spcPct val="100000"/>
              </a:lnSpc>
              <a:spcBef>
                <a:spcPts val="0"/>
              </a:spcBef>
              <a:spcAft>
                <a:spcPts val="0"/>
              </a:spcAft>
              <a:buClr>
                <a:schemeClr val="dk2"/>
              </a:buClr>
              <a:buSzPts val="1100"/>
              <a:buNone/>
              <a:defRPr sz="1467">
                <a:solidFill>
                  <a:schemeClr val="dk2"/>
                </a:solidFill>
              </a:defRPr>
            </a:lvl8pPr>
            <a:lvl9pPr lvl="8" rtl="0">
              <a:lnSpc>
                <a:spcPct val="100000"/>
              </a:lnSpc>
              <a:spcBef>
                <a:spcPts val="0"/>
              </a:spcBef>
              <a:spcAft>
                <a:spcPts val="0"/>
              </a:spcAft>
              <a:buClr>
                <a:schemeClr val="dk2"/>
              </a:buClr>
              <a:buSzPts val="1100"/>
              <a:buNone/>
              <a:defRPr sz="1467">
                <a:solidFill>
                  <a:schemeClr val="dk2"/>
                </a:solidFill>
              </a:defRPr>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956718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401523198"/>
      </p:ext>
    </p:extLst>
  </p:cSld>
  <p:clrMapOvr>
    <a:masterClrMapping/>
  </p:clrMapOvr>
  <p:transition spd="med">
    <p:circl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2259071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328156748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49388776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231752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19347162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37218523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4242779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7785722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28868847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71132408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32217273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6400">
                <a:solidFill>
                  <a:schemeClr val="dk2"/>
                </a:solidFill>
              </a:defRPr>
            </a:lvl1pPr>
            <a:lvl2pPr lvl="1" algn="ctr" rtl="0">
              <a:spcBef>
                <a:spcPts val="0"/>
              </a:spcBef>
              <a:spcAft>
                <a:spcPts val="0"/>
              </a:spcAft>
              <a:buClr>
                <a:schemeClr val="dk2"/>
              </a:buClr>
              <a:buSzPts val="4800"/>
              <a:buNone/>
              <a:defRPr sz="6400">
                <a:solidFill>
                  <a:schemeClr val="dk2"/>
                </a:solidFill>
              </a:defRPr>
            </a:lvl2pPr>
            <a:lvl3pPr lvl="2" algn="ctr" rtl="0">
              <a:spcBef>
                <a:spcPts val="0"/>
              </a:spcBef>
              <a:spcAft>
                <a:spcPts val="0"/>
              </a:spcAft>
              <a:buClr>
                <a:schemeClr val="dk2"/>
              </a:buClr>
              <a:buSzPts val="4800"/>
              <a:buNone/>
              <a:defRPr sz="6400">
                <a:solidFill>
                  <a:schemeClr val="dk2"/>
                </a:solidFill>
              </a:defRPr>
            </a:lvl3pPr>
            <a:lvl4pPr lvl="3" algn="ctr" rtl="0">
              <a:spcBef>
                <a:spcPts val="0"/>
              </a:spcBef>
              <a:spcAft>
                <a:spcPts val="0"/>
              </a:spcAft>
              <a:buClr>
                <a:schemeClr val="dk2"/>
              </a:buClr>
              <a:buSzPts val="4800"/>
              <a:buNone/>
              <a:defRPr sz="6400">
                <a:solidFill>
                  <a:schemeClr val="dk2"/>
                </a:solidFill>
              </a:defRPr>
            </a:lvl4pPr>
            <a:lvl5pPr lvl="4" algn="ctr" rtl="0">
              <a:spcBef>
                <a:spcPts val="0"/>
              </a:spcBef>
              <a:spcAft>
                <a:spcPts val="0"/>
              </a:spcAft>
              <a:buClr>
                <a:schemeClr val="dk2"/>
              </a:buClr>
              <a:buSzPts val="4800"/>
              <a:buNone/>
              <a:defRPr sz="6400">
                <a:solidFill>
                  <a:schemeClr val="dk2"/>
                </a:solidFill>
              </a:defRPr>
            </a:lvl5pPr>
            <a:lvl6pPr lvl="5" algn="ctr" rtl="0">
              <a:spcBef>
                <a:spcPts val="0"/>
              </a:spcBef>
              <a:spcAft>
                <a:spcPts val="0"/>
              </a:spcAft>
              <a:buClr>
                <a:schemeClr val="dk2"/>
              </a:buClr>
              <a:buSzPts val="4800"/>
              <a:buNone/>
              <a:defRPr sz="6400">
                <a:solidFill>
                  <a:schemeClr val="dk2"/>
                </a:solidFill>
              </a:defRPr>
            </a:lvl6pPr>
            <a:lvl7pPr lvl="6" algn="ctr" rtl="0">
              <a:spcBef>
                <a:spcPts val="0"/>
              </a:spcBef>
              <a:spcAft>
                <a:spcPts val="0"/>
              </a:spcAft>
              <a:buClr>
                <a:schemeClr val="dk2"/>
              </a:buClr>
              <a:buSzPts val="4800"/>
              <a:buNone/>
              <a:defRPr sz="6400">
                <a:solidFill>
                  <a:schemeClr val="dk2"/>
                </a:solidFill>
              </a:defRPr>
            </a:lvl7pPr>
            <a:lvl8pPr lvl="7" algn="ctr" rtl="0">
              <a:spcBef>
                <a:spcPts val="0"/>
              </a:spcBef>
              <a:spcAft>
                <a:spcPts val="0"/>
              </a:spcAft>
              <a:buClr>
                <a:schemeClr val="dk2"/>
              </a:buClr>
              <a:buSzPts val="4800"/>
              <a:buNone/>
              <a:defRPr sz="6400">
                <a:solidFill>
                  <a:schemeClr val="dk2"/>
                </a:solidFill>
              </a:defRPr>
            </a:lvl8pPr>
            <a:lvl9pPr lvl="8" algn="ctr" rtl="0">
              <a:spcBef>
                <a:spcPts val="0"/>
              </a:spcBef>
              <a:spcAft>
                <a:spcPts val="0"/>
              </a:spcAft>
              <a:buClr>
                <a:schemeClr val="dk2"/>
              </a:buClr>
              <a:buSzPts val="4800"/>
              <a:buNone/>
              <a:defRPr sz="6400">
                <a:solidFill>
                  <a:schemeClr val="dk2"/>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6888080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2"/>
              </a:buClr>
              <a:buSzPts val="1200"/>
              <a:buChar char="●"/>
              <a:defRPr>
                <a:solidFill>
                  <a:schemeClr val="lt2"/>
                </a:solidFill>
              </a:defRPr>
            </a:lvl1pPr>
            <a:lvl2pPr marL="1219170" lvl="1" indent="-406390" rtl="0">
              <a:spcBef>
                <a:spcPts val="2133"/>
              </a:spcBef>
              <a:spcAft>
                <a:spcPts val="0"/>
              </a:spcAft>
              <a:buClr>
                <a:schemeClr val="lt2"/>
              </a:buClr>
              <a:buSzPts val="1200"/>
              <a:buChar char="○"/>
              <a:defRPr>
                <a:solidFill>
                  <a:schemeClr val="lt2"/>
                </a:solidFill>
              </a:defRPr>
            </a:lvl2pPr>
            <a:lvl3pPr marL="1828754" lvl="2" indent="-406390" rtl="0">
              <a:spcBef>
                <a:spcPts val="2133"/>
              </a:spcBef>
              <a:spcAft>
                <a:spcPts val="0"/>
              </a:spcAft>
              <a:buClr>
                <a:schemeClr val="lt2"/>
              </a:buClr>
              <a:buSzPts val="1200"/>
              <a:buChar char="■"/>
              <a:defRPr>
                <a:solidFill>
                  <a:schemeClr val="lt2"/>
                </a:solidFill>
              </a:defRPr>
            </a:lvl3pPr>
            <a:lvl4pPr marL="2438339" lvl="3" indent="-406390" rtl="0">
              <a:spcBef>
                <a:spcPts val="2133"/>
              </a:spcBef>
              <a:spcAft>
                <a:spcPts val="0"/>
              </a:spcAft>
              <a:buClr>
                <a:schemeClr val="lt2"/>
              </a:buClr>
              <a:buSzPts val="1200"/>
              <a:buChar char="●"/>
              <a:defRPr>
                <a:solidFill>
                  <a:schemeClr val="lt2"/>
                </a:solidFill>
              </a:defRPr>
            </a:lvl4pPr>
            <a:lvl5pPr marL="3047924" lvl="4" indent="-406390" rtl="0">
              <a:spcBef>
                <a:spcPts val="2133"/>
              </a:spcBef>
              <a:spcAft>
                <a:spcPts val="0"/>
              </a:spcAft>
              <a:buClr>
                <a:schemeClr val="lt2"/>
              </a:buClr>
              <a:buSzPts val="1200"/>
              <a:buChar char="○"/>
              <a:defRPr>
                <a:solidFill>
                  <a:schemeClr val="lt2"/>
                </a:solidFill>
              </a:defRPr>
            </a:lvl5pPr>
            <a:lvl6pPr marL="3657509" lvl="5" indent="-406390" rtl="0">
              <a:spcBef>
                <a:spcPts val="2133"/>
              </a:spcBef>
              <a:spcAft>
                <a:spcPts val="0"/>
              </a:spcAft>
              <a:buClr>
                <a:schemeClr val="lt2"/>
              </a:buClr>
              <a:buSzPts val="1200"/>
              <a:buChar char="■"/>
              <a:defRPr>
                <a:solidFill>
                  <a:schemeClr val="lt2"/>
                </a:solidFill>
              </a:defRPr>
            </a:lvl6pPr>
            <a:lvl7pPr marL="4267093" lvl="6" indent="-406390" rtl="0">
              <a:spcBef>
                <a:spcPts val="2133"/>
              </a:spcBef>
              <a:spcAft>
                <a:spcPts val="0"/>
              </a:spcAft>
              <a:buClr>
                <a:schemeClr val="lt2"/>
              </a:buClr>
              <a:buSzPts val="1200"/>
              <a:buChar char="●"/>
              <a:defRPr>
                <a:solidFill>
                  <a:schemeClr val="lt2"/>
                </a:solidFill>
              </a:defRPr>
            </a:lvl7pPr>
            <a:lvl8pPr marL="4876678" lvl="7" indent="-406390" rtl="0">
              <a:spcBef>
                <a:spcPts val="2133"/>
              </a:spcBef>
              <a:spcAft>
                <a:spcPts val="0"/>
              </a:spcAft>
              <a:buClr>
                <a:schemeClr val="lt2"/>
              </a:buClr>
              <a:buSzPts val="1200"/>
              <a:buChar char="○"/>
              <a:defRPr>
                <a:solidFill>
                  <a:schemeClr val="lt2"/>
                </a:solidFill>
              </a:defRPr>
            </a:lvl8pPr>
            <a:lvl9pPr marL="5486263" lvl="8" indent="-406390" rtl="0">
              <a:spcBef>
                <a:spcPts val="2133"/>
              </a:spcBef>
              <a:spcAft>
                <a:spcPts val="2133"/>
              </a:spcAft>
              <a:buClr>
                <a:schemeClr val="lt2"/>
              </a:buClr>
              <a:buSzPts val="1200"/>
              <a:buChar char="■"/>
              <a:defRPr>
                <a:solidFill>
                  <a:schemeClr val="lt2"/>
                </a:solidFill>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949291880"/>
      </p:ext>
    </p:extLst>
  </p:cSld>
  <p:clrMapOvr>
    <a:masterClrMapping/>
  </p:clrMapOvr>
  <p:transition spd="med">
    <p:circl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04357083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IG TITLE OPENING" type="title">
  <p:cSld name="BIG TITLE OPENING">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834067" y="4123300"/>
            <a:ext cx="85240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8000">
                <a:solidFill>
                  <a:srgbClr val="FFFFFF"/>
                </a:solidFill>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11" name="Google Shape;11;p2"/>
          <p:cNvSpPr txBox="1">
            <a:spLocks noGrp="1"/>
          </p:cNvSpPr>
          <p:nvPr>
            <p:ph type="subTitle" idx="1"/>
          </p:nvPr>
        </p:nvSpPr>
        <p:spPr>
          <a:xfrm flipH="1">
            <a:off x="3667009" y="4848500"/>
            <a:ext cx="4858000" cy="8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solidFill>
                  <a:srgbClr val="FFFFFF"/>
                </a:solidFill>
              </a:defRPr>
            </a:lvl1pPr>
            <a:lvl2pPr lvl="1" algn="ctr" rtl="0">
              <a:lnSpc>
                <a:spcPct val="100000"/>
              </a:lnSpc>
              <a:spcBef>
                <a:spcPts val="0"/>
              </a:spcBef>
              <a:spcAft>
                <a:spcPts val="0"/>
              </a:spcAft>
              <a:buClr>
                <a:srgbClr val="FFFFFF"/>
              </a:buClr>
              <a:buSzPts val="1400"/>
              <a:buNone/>
              <a:defRPr sz="1867">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1534126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4630806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Opening slide" preserve="1">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68992977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Tree>
    <p:extLst>
      <p:ext uri="{BB962C8B-B14F-4D97-AF65-F5344CB8AC3E}">
        <p14:creationId xmlns:p14="http://schemas.microsoft.com/office/powerpoint/2010/main" val="362832803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1" preserve="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681043961"/>
      </p:ext>
    </p:extLst>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 subtitle" preserve="1">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2133">
                <a:solidFill>
                  <a:schemeClr val="accent6"/>
                </a:solidFill>
              </a:defRPr>
            </a:lvl2pPr>
            <a:lvl3pPr lvl="2" rtl="0">
              <a:spcBef>
                <a:spcPts val="0"/>
              </a:spcBef>
              <a:spcAft>
                <a:spcPts val="0"/>
              </a:spcAft>
              <a:buClr>
                <a:schemeClr val="accent6"/>
              </a:buClr>
              <a:buSzPts val="1600"/>
              <a:buNone/>
              <a:defRPr sz="2133">
                <a:solidFill>
                  <a:schemeClr val="accent6"/>
                </a:solidFill>
              </a:defRPr>
            </a:lvl3pPr>
            <a:lvl4pPr lvl="3" rtl="0">
              <a:spcBef>
                <a:spcPts val="0"/>
              </a:spcBef>
              <a:spcAft>
                <a:spcPts val="0"/>
              </a:spcAft>
              <a:buClr>
                <a:schemeClr val="accent6"/>
              </a:buClr>
              <a:buSzPts val="1600"/>
              <a:buNone/>
              <a:defRPr sz="2133">
                <a:solidFill>
                  <a:schemeClr val="accent6"/>
                </a:solidFill>
              </a:defRPr>
            </a:lvl4pPr>
            <a:lvl5pPr lvl="4" rtl="0">
              <a:spcBef>
                <a:spcPts val="0"/>
              </a:spcBef>
              <a:spcAft>
                <a:spcPts val="0"/>
              </a:spcAft>
              <a:buClr>
                <a:schemeClr val="accent6"/>
              </a:buClr>
              <a:buSzPts val="1600"/>
              <a:buNone/>
              <a:defRPr sz="2133">
                <a:solidFill>
                  <a:schemeClr val="accent6"/>
                </a:solidFill>
              </a:defRPr>
            </a:lvl5pPr>
            <a:lvl6pPr lvl="5" rtl="0">
              <a:spcBef>
                <a:spcPts val="0"/>
              </a:spcBef>
              <a:spcAft>
                <a:spcPts val="0"/>
              </a:spcAft>
              <a:buClr>
                <a:schemeClr val="accent6"/>
              </a:buClr>
              <a:buSzPts val="1600"/>
              <a:buNone/>
              <a:defRPr sz="2133">
                <a:solidFill>
                  <a:schemeClr val="accent6"/>
                </a:solidFill>
              </a:defRPr>
            </a:lvl6pPr>
            <a:lvl7pPr lvl="6" rtl="0">
              <a:spcBef>
                <a:spcPts val="0"/>
              </a:spcBef>
              <a:spcAft>
                <a:spcPts val="0"/>
              </a:spcAft>
              <a:buClr>
                <a:schemeClr val="accent6"/>
              </a:buClr>
              <a:buSzPts val="1600"/>
              <a:buNone/>
              <a:defRPr sz="2133">
                <a:solidFill>
                  <a:schemeClr val="accent6"/>
                </a:solidFill>
              </a:defRPr>
            </a:lvl7pPr>
            <a:lvl8pPr lvl="7" rtl="0">
              <a:spcBef>
                <a:spcPts val="0"/>
              </a:spcBef>
              <a:spcAft>
                <a:spcPts val="0"/>
              </a:spcAft>
              <a:buClr>
                <a:schemeClr val="accent6"/>
              </a:buClr>
              <a:buSzPts val="1600"/>
              <a:buNone/>
              <a:defRPr sz="2133">
                <a:solidFill>
                  <a:schemeClr val="accent6"/>
                </a:solidFill>
              </a:defRPr>
            </a:lvl8pPr>
            <a:lvl9pPr lvl="8" rtl="0">
              <a:spcBef>
                <a:spcPts val="0"/>
              </a:spcBef>
              <a:spcAft>
                <a:spcPts val="0"/>
              </a:spcAft>
              <a:buClr>
                <a:schemeClr val="accent6"/>
              </a:buClr>
              <a:buSzPts val="1600"/>
              <a:buNone/>
              <a:defRPr sz="2133">
                <a:solidFill>
                  <a:schemeClr val="accent6"/>
                </a:solidFill>
              </a:defRPr>
            </a:lvl9pPr>
          </a:lstStyle>
          <a:p>
            <a:r>
              <a:rPr lang="en-US"/>
              <a:t>Click to edit Master title style</a:t>
            </a:r>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04864995"/>
      </p:ext>
    </p:extLst>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 Design" preserve="1">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03635393"/>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Section 2" preserve="1">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665899920"/>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 photo" preserve="1">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chemeClr val="accent6"/>
              </a:buClr>
              <a:buSzPts val="2000"/>
              <a:buNone/>
              <a:defRPr sz="2667">
                <a:solidFill>
                  <a:schemeClr val="accent6"/>
                </a:solidFill>
              </a:defRPr>
            </a:lvl2pPr>
            <a:lvl3pPr lvl="2" algn="r" rtl="0">
              <a:spcBef>
                <a:spcPts val="0"/>
              </a:spcBef>
              <a:spcAft>
                <a:spcPts val="0"/>
              </a:spcAft>
              <a:buClr>
                <a:schemeClr val="accent6"/>
              </a:buClr>
              <a:buSzPts val="2000"/>
              <a:buNone/>
              <a:defRPr sz="2667">
                <a:solidFill>
                  <a:schemeClr val="accent6"/>
                </a:solidFill>
              </a:defRPr>
            </a:lvl3pPr>
            <a:lvl4pPr lvl="3" algn="r" rtl="0">
              <a:spcBef>
                <a:spcPts val="0"/>
              </a:spcBef>
              <a:spcAft>
                <a:spcPts val="0"/>
              </a:spcAft>
              <a:buClr>
                <a:schemeClr val="accent6"/>
              </a:buClr>
              <a:buSzPts val="2000"/>
              <a:buNone/>
              <a:defRPr sz="2667">
                <a:solidFill>
                  <a:schemeClr val="accent6"/>
                </a:solidFill>
              </a:defRPr>
            </a:lvl4pPr>
            <a:lvl5pPr lvl="4" algn="r" rtl="0">
              <a:spcBef>
                <a:spcPts val="0"/>
              </a:spcBef>
              <a:spcAft>
                <a:spcPts val="0"/>
              </a:spcAft>
              <a:buClr>
                <a:schemeClr val="accent6"/>
              </a:buClr>
              <a:buSzPts val="2000"/>
              <a:buNone/>
              <a:defRPr sz="2667">
                <a:solidFill>
                  <a:schemeClr val="accent6"/>
                </a:solidFill>
              </a:defRPr>
            </a:lvl5pPr>
            <a:lvl6pPr lvl="5" algn="r" rtl="0">
              <a:spcBef>
                <a:spcPts val="0"/>
              </a:spcBef>
              <a:spcAft>
                <a:spcPts val="0"/>
              </a:spcAft>
              <a:buClr>
                <a:schemeClr val="accent6"/>
              </a:buClr>
              <a:buSzPts val="2000"/>
              <a:buNone/>
              <a:defRPr sz="2667">
                <a:solidFill>
                  <a:schemeClr val="accent6"/>
                </a:solidFill>
              </a:defRPr>
            </a:lvl6pPr>
            <a:lvl7pPr lvl="6" algn="r" rtl="0">
              <a:spcBef>
                <a:spcPts val="0"/>
              </a:spcBef>
              <a:spcAft>
                <a:spcPts val="0"/>
              </a:spcAft>
              <a:buClr>
                <a:schemeClr val="accent6"/>
              </a:buClr>
              <a:buSzPts val="2000"/>
              <a:buNone/>
              <a:defRPr sz="2667">
                <a:solidFill>
                  <a:schemeClr val="accent6"/>
                </a:solidFill>
              </a:defRPr>
            </a:lvl7pPr>
            <a:lvl8pPr lvl="7" algn="r" rtl="0">
              <a:spcBef>
                <a:spcPts val="0"/>
              </a:spcBef>
              <a:spcAft>
                <a:spcPts val="0"/>
              </a:spcAft>
              <a:buClr>
                <a:schemeClr val="accent6"/>
              </a:buClr>
              <a:buSzPts val="2000"/>
              <a:buNone/>
              <a:defRPr sz="2667">
                <a:solidFill>
                  <a:schemeClr val="accent6"/>
                </a:solidFill>
              </a:defRPr>
            </a:lvl8pPr>
            <a:lvl9pPr lvl="8" algn="r" rtl="0">
              <a:spcBef>
                <a:spcPts val="0"/>
              </a:spcBef>
              <a:spcAft>
                <a:spcPts val="0"/>
              </a:spcAft>
              <a:buClr>
                <a:schemeClr val="accent6"/>
              </a:buClr>
              <a:buSzPts val="2000"/>
              <a:buNone/>
              <a:defRPr sz="2667">
                <a:solidFill>
                  <a:schemeClr val="accent6"/>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467">
                <a:solidFill>
                  <a:schemeClr val="accent6"/>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870203404"/>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Numbers" preserve="1">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330774554"/>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hree Columns" preserve="1">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3859472287"/>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3" preserve="1">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445132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5874982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ix Columns" preserve="1">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1952486476"/>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wo Columns" preserve="1">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347261167"/>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 Design 2" preserve="1">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973408068"/>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4" preserve="1">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663338544"/>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Four Columns" preserve="1">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1196109007"/>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Big title" preserve="1">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1334872053"/>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5" preserve="1">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216573403"/>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 Design 3" preserve="1">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886213526"/>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 Design 4" preserve="1">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076666259"/>
      </p:ext>
    </p:extLst>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6" preserve="1">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90532704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40296441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 Design 5" preserve="1">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832866809"/>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hanks" preserve="1">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484857462"/>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 text" preserve="1">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2133"/>
              </a:spcBef>
              <a:spcAft>
                <a:spcPts val="0"/>
              </a:spcAft>
              <a:buSzPts val="12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1792370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slide" preserve="1">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92232539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0296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846437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485481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6400">
                <a:solidFill>
                  <a:schemeClr val="dk2"/>
                </a:solidFill>
              </a:defRPr>
            </a:lvl1pPr>
            <a:lvl2pPr lvl="1" algn="ctr" rtl="0">
              <a:spcBef>
                <a:spcPts val="0"/>
              </a:spcBef>
              <a:spcAft>
                <a:spcPts val="0"/>
              </a:spcAft>
              <a:buClr>
                <a:schemeClr val="dk2"/>
              </a:buClr>
              <a:buSzPts val="4800"/>
              <a:buNone/>
              <a:defRPr sz="6400">
                <a:solidFill>
                  <a:schemeClr val="dk2"/>
                </a:solidFill>
              </a:defRPr>
            </a:lvl2pPr>
            <a:lvl3pPr lvl="2" algn="ctr" rtl="0">
              <a:spcBef>
                <a:spcPts val="0"/>
              </a:spcBef>
              <a:spcAft>
                <a:spcPts val="0"/>
              </a:spcAft>
              <a:buClr>
                <a:schemeClr val="dk2"/>
              </a:buClr>
              <a:buSzPts val="4800"/>
              <a:buNone/>
              <a:defRPr sz="6400">
                <a:solidFill>
                  <a:schemeClr val="dk2"/>
                </a:solidFill>
              </a:defRPr>
            </a:lvl3pPr>
            <a:lvl4pPr lvl="3" algn="ctr" rtl="0">
              <a:spcBef>
                <a:spcPts val="0"/>
              </a:spcBef>
              <a:spcAft>
                <a:spcPts val="0"/>
              </a:spcAft>
              <a:buClr>
                <a:schemeClr val="dk2"/>
              </a:buClr>
              <a:buSzPts val="4800"/>
              <a:buNone/>
              <a:defRPr sz="6400">
                <a:solidFill>
                  <a:schemeClr val="dk2"/>
                </a:solidFill>
              </a:defRPr>
            </a:lvl4pPr>
            <a:lvl5pPr lvl="4" algn="ctr" rtl="0">
              <a:spcBef>
                <a:spcPts val="0"/>
              </a:spcBef>
              <a:spcAft>
                <a:spcPts val="0"/>
              </a:spcAft>
              <a:buClr>
                <a:schemeClr val="dk2"/>
              </a:buClr>
              <a:buSzPts val="4800"/>
              <a:buNone/>
              <a:defRPr sz="6400">
                <a:solidFill>
                  <a:schemeClr val="dk2"/>
                </a:solidFill>
              </a:defRPr>
            </a:lvl5pPr>
            <a:lvl6pPr lvl="5" algn="ctr" rtl="0">
              <a:spcBef>
                <a:spcPts val="0"/>
              </a:spcBef>
              <a:spcAft>
                <a:spcPts val="0"/>
              </a:spcAft>
              <a:buClr>
                <a:schemeClr val="dk2"/>
              </a:buClr>
              <a:buSzPts val="4800"/>
              <a:buNone/>
              <a:defRPr sz="6400">
                <a:solidFill>
                  <a:schemeClr val="dk2"/>
                </a:solidFill>
              </a:defRPr>
            </a:lvl6pPr>
            <a:lvl7pPr lvl="6" algn="ctr" rtl="0">
              <a:spcBef>
                <a:spcPts val="0"/>
              </a:spcBef>
              <a:spcAft>
                <a:spcPts val="0"/>
              </a:spcAft>
              <a:buClr>
                <a:schemeClr val="dk2"/>
              </a:buClr>
              <a:buSzPts val="4800"/>
              <a:buNone/>
              <a:defRPr sz="6400">
                <a:solidFill>
                  <a:schemeClr val="dk2"/>
                </a:solidFill>
              </a:defRPr>
            </a:lvl7pPr>
            <a:lvl8pPr lvl="7" algn="ctr" rtl="0">
              <a:spcBef>
                <a:spcPts val="0"/>
              </a:spcBef>
              <a:spcAft>
                <a:spcPts val="0"/>
              </a:spcAft>
              <a:buClr>
                <a:schemeClr val="dk2"/>
              </a:buClr>
              <a:buSzPts val="4800"/>
              <a:buNone/>
              <a:defRPr sz="6400">
                <a:solidFill>
                  <a:schemeClr val="dk2"/>
                </a:solidFill>
              </a:defRPr>
            </a:lvl8pPr>
            <a:lvl9pPr lvl="8" algn="ctr" rtl="0">
              <a:spcBef>
                <a:spcPts val="0"/>
              </a:spcBef>
              <a:spcAft>
                <a:spcPts val="0"/>
              </a:spcAft>
              <a:buClr>
                <a:schemeClr val="dk2"/>
              </a:buClr>
              <a:buSzPts val="4800"/>
              <a:buNone/>
              <a:defRPr sz="6400">
                <a:solidFill>
                  <a:schemeClr val="dk2"/>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626915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2"/>
              </a:buClr>
              <a:buSzPts val="1200"/>
              <a:buChar char="●"/>
              <a:defRPr>
                <a:solidFill>
                  <a:schemeClr val="lt2"/>
                </a:solidFill>
              </a:defRPr>
            </a:lvl1pPr>
            <a:lvl2pPr marL="1219170" lvl="1" indent="-406390" rtl="0">
              <a:spcBef>
                <a:spcPts val="2133"/>
              </a:spcBef>
              <a:spcAft>
                <a:spcPts val="0"/>
              </a:spcAft>
              <a:buClr>
                <a:schemeClr val="lt2"/>
              </a:buClr>
              <a:buSzPts val="1200"/>
              <a:buChar char="○"/>
              <a:defRPr>
                <a:solidFill>
                  <a:schemeClr val="lt2"/>
                </a:solidFill>
              </a:defRPr>
            </a:lvl2pPr>
            <a:lvl3pPr marL="1828754" lvl="2" indent="-406390" rtl="0">
              <a:spcBef>
                <a:spcPts val="2133"/>
              </a:spcBef>
              <a:spcAft>
                <a:spcPts val="0"/>
              </a:spcAft>
              <a:buClr>
                <a:schemeClr val="lt2"/>
              </a:buClr>
              <a:buSzPts val="1200"/>
              <a:buChar char="■"/>
              <a:defRPr>
                <a:solidFill>
                  <a:schemeClr val="lt2"/>
                </a:solidFill>
              </a:defRPr>
            </a:lvl3pPr>
            <a:lvl4pPr marL="2438339" lvl="3" indent="-406390" rtl="0">
              <a:spcBef>
                <a:spcPts val="2133"/>
              </a:spcBef>
              <a:spcAft>
                <a:spcPts val="0"/>
              </a:spcAft>
              <a:buClr>
                <a:schemeClr val="lt2"/>
              </a:buClr>
              <a:buSzPts val="1200"/>
              <a:buChar char="●"/>
              <a:defRPr>
                <a:solidFill>
                  <a:schemeClr val="lt2"/>
                </a:solidFill>
              </a:defRPr>
            </a:lvl4pPr>
            <a:lvl5pPr marL="3047924" lvl="4" indent="-406390" rtl="0">
              <a:spcBef>
                <a:spcPts val="2133"/>
              </a:spcBef>
              <a:spcAft>
                <a:spcPts val="0"/>
              </a:spcAft>
              <a:buClr>
                <a:schemeClr val="lt2"/>
              </a:buClr>
              <a:buSzPts val="1200"/>
              <a:buChar char="○"/>
              <a:defRPr>
                <a:solidFill>
                  <a:schemeClr val="lt2"/>
                </a:solidFill>
              </a:defRPr>
            </a:lvl5pPr>
            <a:lvl6pPr marL="3657509" lvl="5" indent="-406390" rtl="0">
              <a:spcBef>
                <a:spcPts val="2133"/>
              </a:spcBef>
              <a:spcAft>
                <a:spcPts val="0"/>
              </a:spcAft>
              <a:buClr>
                <a:schemeClr val="lt2"/>
              </a:buClr>
              <a:buSzPts val="1200"/>
              <a:buChar char="■"/>
              <a:defRPr>
                <a:solidFill>
                  <a:schemeClr val="lt2"/>
                </a:solidFill>
              </a:defRPr>
            </a:lvl6pPr>
            <a:lvl7pPr marL="4267093" lvl="6" indent="-406390" rtl="0">
              <a:spcBef>
                <a:spcPts val="2133"/>
              </a:spcBef>
              <a:spcAft>
                <a:spcPts val="0"/>
              </a:spcAft>
              <a:buClr>
                <a:schemeClr val="lt2"/>
              </a:buClr>
              <a:buSzPts val="1200"/>
              <a:buChar char="●"/>
              <a:defRPr>
                <a:solidFill>
                  <a:schemeClr val="lt2"/>
                </a:solidFill>
              </a:defRPr>
            </a:lvl7pPr>
            <a:lvl8pPr marL="4876678" lvl="7" indent="-406390" rtl="0">
              <a:spcBef>
                <a:spcPts val="2133"/>
              </a:spcBef>
              <a:spcAft>
                <a:spcPts val="0"/>
              </a:spcAft>
              <a:buClr>
                <a:schemeClr val="lt2"/>
              </a:buClr>
              <a:buSzPts val="1200"/>
              <a:buChar char="○"/>
              <a:defRPr>
                <a:solidFill>
                  <a:schemeClr val="lt2"/>
                </a:solidFill>
              </a:defRPr>
            </a:lvl8pPr>
            <a:lvl9pPr marL="5486263" lvl="8" indent="-406390" rtl="0">
              <a:spcBef>
                <a:spcPts val="2133"/>
              </a:spcBef>
              <a:spcAft>
                <a:spcPts val="2133"/>
              </a:spcAft>
              <a:buClr>
                <a:schemeClr val="lt2"/>
              </a:buClr>
              <a:buSzPts val="1200"/>
              <a:buChar char="■"/>
              <a:defRPr>
                <a:solidFill>
                  <a:schemeClr val="lt2"/>
                </a:solidFill>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1381758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2269750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74777CF-CFFE-47C3-BF83-C4997BA7EBEB}" type="datetimeFigureOut">
              <a:rPr lang="en-IN" smtClean="0"/>
              <a:t>22-05-2021</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816BFDE-20FE-42B4-8EFE-E88F45A57800}" type="slidenum">
              <a:rPr lang="en-IN" smtClean="0"/>
              <a:t>‹#›</a:t>
            </a:fld>
            <a:endParaRPr lang="en-IN"/>
          </a:p>
        </p:txBody>
      </p:sp>
    </p:spTree>
    <p:extLst>
      <p:ext uri="{BB962C8B-B14F-4D97-AF65-F5344CB8AC3E}">
        <p14:creationId xmlns:p14="http://schemas.microsoft.com/office/powerpoint/2010/main" val="2059904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2381334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236059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a:t>Click to edit Master subtitle style</a:t>
            </a:r>
            <a:endParaRPr/>
          </a:p>
        </p:txBody>
      </p:sp>
    </p:spTree>
    <p:extLst>
      <p:ext uri="{BB962C8B-B14F-4D97-AF65-F5344CB8AC3E}">
        <p14:creationId xmlns:p14="http://schemas.microsoft.com/office/powerpoint/2010/main" val="1131875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20464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2133">
                <a:solidFill>
                  <a:schemeClr val="accent6"/>
                </a:solidFill>
              </a:defRPr>
            </a:lvl2pPr>
            <a:lvl3pPr lvl="2" rtl="0">
              <a:spcBef>
                <a:spcPts val="0"/>
              </a:spcBef>
              <a:spcAft>
                <a:spcPts val="0"/>
              </a:spcAft>
              <a:buClr>
                <a:schemeClr val="accent6"/>
              </a:buClr>
              <a:buSzPts val="1600"/>
              <a:buNone/>
              <a:defRPr sz="2133">
                <a:solidFill>
                  <a:schemeClr val="accent6"/>
                </a:solidFill>
              </a:defRPr>
            </a:lvl3pPr>
            <a:lvl4pPr lvl="3" rtl="0">
              <a:spcBef>
                <a:spcPts val="0"/>
              </a:spcBef>
              <a:spcAft>
                <a:spcPts val="0"/>
              </a:spcAft>
              <a:buClr>
                <a:schemeClr val="accent6"/>
              </a:buClr>
              <a:buSzPts val="1600"/>
              <a:buNone/>
              <a:defRPr sz="2133">
                <a:solidFill>
                  <a:schemeClr val="accent6"/>
                </a:solidFill>
              </a:defRPr>
            </a:lvl4pPr>
            <a:lvl5pPr lvl="4" rtl="0">
              <a:spcBef>
                <a:spcPts val="0"/>
              </a:spcBef>
              <a:spcAft>
                <a:spcPts val="0"/>
              </a:spcAft>
              <a:buClr>
                <a:schemeClr val="accent6"/>
              </a:buClr>
              <a:buSzPts val="1600"/>
              <a:buNone/>
              <a:defRPr sz="2133">
                <a:solidFill>
                  <a:schemeClr val="accent6"/>
                </a:solidFill>
              </a:defRPr>
            </a:lvl5pPr>
            <a:lvl6pPr lvl="5" rtl="0">
              <a:spcBef>
                <a:spcPts val="0"/>
              </a:spcBef>
              <a:spcAft>
                <a:spcPts val="0"/>
              </a:spcAft>
              <a:buClr>
                <a:schemeClr val="accent6"/>
              </a:buClr>
              <a:buSzPts val="1600"/>
              <a:buNone/>
              <a:defRPr sz="2133">
                <a:solidFill>
                  <a:schemeClr val="accent6"/>
                </a:solidFill>
              </a:defRPr>
            </a:lvl6pPr>
            <a:lvl7pPr lvl="6" rtl="0">
              <a:spcBef>
                <a:spcPts val="0"/>
              </a:spcBef>
              <a:spcAft>
                <a:spcPts val="0"/>
              </a:spcAft>
              <a:buClr>
                <a:schemeClr val="accent6"/>
              </a:buClr>
              <a:buSzPts val="1600"/>
              <a:buNone/>
              <a:defRPr sz="2133">
                <a:solidFill>
                  <a:schemeClr val="accent6"/>
                </a:solidFill>
              </a:defRPr>
            </a:lvl7pPr>
            <a:lvl8pPr lvl="7" rtl="0">
              <a:spcBef>
                <a:spcPts val="0"/>
              </a:spcBef>
              <a:spcAft>
                <a:spcPts val="0"/>
              </a:spcAft>
              <a:buClr>
                <a:schemeClr val="accent6"/>
              </a:buClr>
              <a:buSzPts val="1600"/>
              <a:buNone/>
              <a:defRPr sz="2133">
                <a:solidFill>
                  <a:schemeClr val="accent6"/>
                </a:solidFill>
              </a:defRPr>
            </a:lvl8pPr>
            <a:lvl9pPr lvl="8" rtl="0">
              <a:spcBef>
                <a:spcPts val="0"/>
              </a:spcBef>
              <a:spcAft>
                <a:spcPts val="0"/>
              </a:spcAft>
              <a:buClr>
                <a:schemeClr val="accent6"/>
              </a:buClr>
              <a:buSzPts val="1600"/>
              <a:buNone/>
              <a:defRPr sz="2133">
                <a:solidFill>
                  <a:schemeClr val="accent6"/>
                </a:solidFill>
              </a:defRPr>
            </a:lvl9pPr>
          </a:lstStyle>
          <a:p>
            <a:r>
              <a:rPr lang="en-US"/>
              <a:t>Click to edit Master title style</a:t>
            </a:r>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69018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2133">
                <a:solidFill>
                  <a:schemeClr val="dk2"/>
                </a:solidFill>
              </a:defRPr>
            </a:lvl2pPr>
            <a:lvl3pPr lvl="2" rtl="0">
              <a:spcBef>
                <a:spcPts val="0"/>
              </a:spcBef>
              <a:spcAft>
                <a:spcPts val="0"/>
              </a:spcAft>
              <a:buClr>
                <a:schemeClr val="dk2"/>
              </a:buClr>
              <a:buSzPts val="1600"/>
              <a:buNone/>
              <a:defRPr sz="2133">
                <a:solidFill>
                  <a:schemeClr val="dk2"/>
                </a:solidFill>
              </a:defRPr>
            </a:lvl3pPr>
            <a:lvl4pPr lvl="3" rtl="0">
              <a:spcBef>
                <a:spcPts val="0"/>
              </a:spcBef>
              <a:spcAft>
                <a:spcPts val="0"/>
              </a:spcAft>
              <a:buClr>
                <a:schemeClr val="dk2"/>
              </a:buClr>
              <a:buSzPts val="1600"/>
              <a:buNone/>
              <a:defRPr sz="2133">
                <a:solidFill>
                  <a:schemeClr val="dk2"/>
                </a:solidFill>
              </a:defRPr>
            </a:lvl4pPr>
            <a:lvl5pPr lvl="4" rtl="0">
              <a:spcBef>
                <a:spcPts val="0"/>
              </a:spcBef>
              <a:spcAft>
                <a:spcPts val="0"/>
              </a:spcAft>
              <a:buClr>
                <a:schemeClr val="dk2"/>
              </a:buClr>
              <a:buSzPts val="1600"/>
              <a:buNone/>
              <a:defRPr sz="2133">
                <a:solidFill>
                  <a:schemeClr val="dk2"/>
                </a:solidFill>
              </a:defRPr>
            </a:lvl5pPr>
            <a:lvl6pPr lvl="5" rtl="0">
              <a:spcBef>
                <a:spcPts val="0"/>
              </a:spcBef>
              <a:spcAft>
                <a:spcPts val="0"/>
              </a:spcAft>
              <a:buClr>
                <a:schemeClr val="dk2"/>
              </a:buClr>
              <a:buSzPts val="1600"/>
              <a:buNone/>
              <a:defRPr sz="2133">
                <a:solidFill>
                  <a:schemeClr val="dk2"/>
                </a:solidFill>
              </a:defRPr>
            </a:lvl6pPr>
            <a:lvl7pPr lvl="6" rtl="0">
              <a:spcBef>
                <a:spcPts val="0"/>
              </a:spcBef>
              <a:spcAft>
                <a:spcPts val="0"/>
              </a:spcAft>
              <a:buClr>
                <a:schemeClr val="dk2"/>
              </a:buClr>
              <a:buSzPts val="1600"/>
              <a:buNone/>
              <a:defRPr sz="2133">
                <a:solidFill>
                  <a:schemeClr val="dk2"/>
                </a:solidFill>
              </a:defRPr>
            </a:lvl7pPr>
            <a:lvl8pPr lvl="7" rtl="0">
              <a:spcBef>
                <a:spcPts val="0"/>
              </a:spcBef>
              <a:spcAft>
                <a:spcPts val="0"/>
              </a:spcAft>
              <a:buClr>
                <a:schemeClr val="dk2"/>
              </a:buClr>
              <a:buSzPts val="1600"/>
              <a:buNone/>
              <a:defRPr sz="2133">
                <a:solidFill>
                  <a:schemeClr val="dk2"/>
                </a:solidFill>
              </a:defRPr>
            </a:lvl8pPr>
            <a:lvl9pPr lvl="8" rtl="0">
              <a:spcBef>
                <a:spcPts val="0"/>
              </a:spcBef>
              <a:spcAft>
                <a:spcPts val="0"/>
              </a:spcAft>
              <a:buClr>
                <a:schemeClr val="dk2"/>
              </a:buClr>
              <a:buSzPts val="1600"/>
              <a:buNone/>
              <a:defRPr sz="2133">
                <a:solidFill>
                  <a:schemeClr val="dk2"/>
                </a:solidFill>
              </a:defRPr>
            </a:lvl9pPr>
          </a:lstStyle>
          <a:p>
            <a:r>
              <a:rPr lang="en-US"/>
              <a:t>Click to edit Master title style</a:t>
            </a:r>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388287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6611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3159156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chemeClr val="accent6"/>
              </a:buClr>
              <a:buSzPts val="2000"/>
              <a:buNone/>
              <a:defRPr sz="2667">
                <a:solidFill>
                  <a:schemeClr val="accent6"/>
                </a:solidFill>
              </a:defRPr>
            </a:lvl2pPr>
            <a:lvl3pPr lvl="2" algn="r" rtl="0">
              <a:spcBef>
                <a:spcPts val="0"/>
              </a:spcBef>
              <a:spcAft>
                <a:spcPts val="0"/>
              </a:spcAft>
              <a:buClr>
                <a:schemeClr val="accent6"/>
              </a:buClr>
              <a:buSzPts val="2000"/>
              <a:buNone/>
              <a:defRPr sz="2667">
                <a:solidFill>
                  <a:schemeClr val="accent6"/>
                </a:solidFill>
              </a:defRPr>
            </a:lvl3pPr>
            <a:lvl4pPr lvl="3" algn="r" rtl="0">
              <a:spcBef>
                <a:spcPts val="0"/>
              </a:spcBef>
              <a:spcAft>
                <a:spcPts val="0"/>
              </a:spcAft>
              <a:buClr>
                <a:schemeClr val="accent6"/>
              </a:buClr>
              <a:buSzPts val="2000"/>
              <a:buNone/>
              <a:defRPr sz="2667">
                <a:solidFill>
                  <a:schemeClr val="accent6"/>
                </a:solidFill>
              </a:defRPr>
            </a:lvl4pPr>
            <a:lvl5pPr lvl="4" algn="r" rtl="0">
              <a:spcBef>
                <a:spcPts val="0"/>
              </a:spcBef>
              <a:spcAft>
                <a:spcPts val="0"/>
              </a:spcAft>
              <a:buClr>
                <a:schemeClr val="accent6"/>
              </a:buClr>
              <a:buSzPts val="2000"/>
              <a:buNone/>
              <a:defRPr sz="2667">
                <a:solidFill>
                  <a:schemeClr val="accent6"/>
                </a:solidFill>
              </a:defRPr>
            </a:lvl5pPr>
            <a:lvl6pPr lvl="5" algn="r" rtl="0">
              <a:spcBef>
                <a:spcPts val="0"/>
              </a:spcBef>
              <a:spcAft>
                <a:spcPts val="0"/>
              </a:spcAft>
              <a:buClr>
                <a:schemeClr val="accent6"/>
              </a:buClr>
              <a:buSzPts val="2000"/>
              <a:buNone/>
              <a:defRPr sz="2667">
                <a:solidFill>
                  <a:schemeClr val="accent6"/>
                </a:solidFill>
              </a:defRPr>
            </a:lvl6pPr>
            <a:lvl7pPr lvl="6" algn="r" rtl="0">
              <a:spcBef>
                <a:spcPts val="0"/>
              </a:spcBef>
              <a:spcAft>
                <a:spcPts val="0"/>
              </a:spcAft>
              <a:buClr>
                <a:schemeClr val="accent6"/>
              </a:buClr>
              <a:buSzPts val="2000"/>
              <a:buNone/>
              <a:defRPr sz="2667">
                <a:solidFill>
                  <a:schemeClr val="accent6"/>
                </a:solidFill>
              </a:defRPr>
            </a:lvl7pPr>
            <a:lvl8pPr lvl="7" algn="r" rtl="0">
              <a:spcBef>
                <a:spcPts val="0"/>
              </a:spcBef>
              <a:spcAft>
                <a:spcPts val="0"/>
              </a:spcAft>
              <a:buClr>
                <a:schemeClr val="accent6"/>
              </a:buClr>
              <a:buSzPts val="2000"/>
              <a:buNone/>
              <a:defRPr sz="2667">
                <a:solidFill>
                  <a:schemeClr val="accent6"/>
                </a:solidFill>
              </a:defRPr>
            </a:lvl8pPr>
            <a:lvl9pPr lvl="8" algn="r" rtl="0">
              <a:spcBef>
                <a:spcPts val="0"/>
              </a:spcBef>
              <a:spcAft>
                <a:spcPts val="0"/>
              </a:spcAft>
              <a:buClr>
                <a:schemeClr val="accent6"/>
              </a:buClr>
              <a:buSzPts val="2000"/>
              <a:buNone/>
              <a:defRPr sz="2667">
                <a:solidFill>
                  <a:schemeClr val="accent6"/>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467">
                <a:solidFill>
                  <a:schemeClr val="accent6"/>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392466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609639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467">
                <a:solidFill>
                  <a:schemeClr val="accent6"/>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582890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764901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33331387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84" name="Google Shape;84;p13"/>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5" name="Google Shape;85;p13"/>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86" name="Google Shape;86;p13"/>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87" name="Google Shape;87;p13"/>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225578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04874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92" name="Google Shape;92;p15"/>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3735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2160298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
        <p:nvSpPr>
          <p:cNvPr id="96" name="Google Shape;96;p16"/>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7" name="Google Shape;97;p16"/>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98" name="Google Shape;98;p16"/>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99" name="Google Shape;99;p16"/>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a:t>Click to edit Master subtitle style</a:t>
            </a:r>
            <a:endParaRPr/>
          </a:p>
        </p:txBody>
      </p:sp>
      <p:sp>
        <p:nvSpPr>
          <p:cNvPr id="100" name="Google Shape;100;p16"/>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1" name="Google Shape;101;p16"/>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
        <p:nvSpPr>
          <p:cNvPr id="102" name="Google Shape;102;p16"/>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chemeClr val="accent6"/>
              </a:buClr>
              <a:buSzPts val="1400"/>
              <a:buNone/>
              <a:defRPr sz="1867">
                <a:solidFill>
                  <a:schemeClr val="accent6"/>
                </a:solidFill>
              </a:defRPr>
            </a:lvl2pPr>
            <a:lvl3pPr lvl="2" algn="r" rtl="0">
              <a:spcBef>
                <a:spcPts val="0"/>
              </a:spcBef>
              <a:spcAft>
                <a:spcPts val="0"/>
              </a:spcAft>
              <a:buClr>
                <a:schemeClr val="accent6"/>
              </a:buClr>
              <a:buSzPts val="1400"/>
              <a:buNone/>
              <a:defRPr sz="1867">
                <a:solidFill>
                  <a:schemeClr val="accent6"/>
                </a:solidFill>
              </a:defRPr>
            </a:lvl3pPr>
            <a:lvl4pPr lvl="3" algn="r" rtl="0">
              <a:spcBef>
                <a:spcPts val="0"/>
              </a:spcBef>
              <a:spcAft>
                <a:spcPts val="0"/>
              </a:spcAft>
              <a:buClr>
                <a:schemeClr val="accent6"/>
              </a:buClr>
              <a:buSzPts val="1400"/>
              <a:buNone/>
              <a:defRPr sz="1867">
                <a:solidFill>
                  <a:schemeClr val="accent6"/>
                </a:solidFill>
              </a:defRPr>
            </a:lvl4pPr>
            <a:lvl5pPr lvl="4" algn="r" rtl="0">
              <a:spcBef>
                <a:spcPts val="0"/>
              </a:spcBef>
              <a:spcAft>
                <a:spcPts val="0"/>
              </a:spcAft>
              <a:buClr>
                <a:schemeClr val="accent6"/>
              </a:buClr>
              <a:buSzPts val="1400"/>
              <a:buNone/>
              <a:defRPr sz="1867">
                <a:solidFill>
                  <a:schemeClr val="accent6"/>
                </a:solidFill>
              </a:defRPr>
            </a:lvl5pPr>
            <a:lvl6pPr lvl="5" algn="r" rtl="0">
              <a:spcBef>
                <a:spcPts val="0"/>
              </a:spcBef>
              <a:spcAft>
                <a:spcPts val="0"/>
              </a:spcAft>
              <a:buClr>
                <a:schemeClr val="accent6"/>
              </a:buClr>
              <a:buSzPts val="1400"/>
              <a:buNone/>
              <a:defRPr sz="1867">
                <a:solidFill>
                  <a:schemeClr val="accent6"/>
                </a:solidFill>
              </a:defRPr>
            </a:lvl6pPr>
            <a:lvl7pPr lvl="6" algn="r" rtl="0">
              <a:spcBef>
                <a:spcPts val="0"/>
              </a:spcBef>
              <a:spcAft>
                <a:spcPts val="0"/>
              </a:spcAft>
              <a:buClr>
                <a:schemeClr val="accent6"/>
              </a:buClr>
              <a:buSzPts val="1400"/>
              <a:buNone/>
              <a:defRPr sz="1867">
                <a:solidFill>
                  <a:schemeClr val="accent6"/>
                </a:solidFill>
              </a:defRPr>
            </a:lvl7pPr>
            <a:lvl8pPr lvl="7" algn="r" rtl="0">
              <a:spcBef>
                <a:spcPts val="0"/>
              </a:spcBef>
              <a:spcAft>
                <a:spcPts val="0"/>
              </a:spcAft>
              <a:buClr>
                <a:schemeClr val="accent6"/>
              </a:buClr>
              <a:buSzPts val="1400"/>
              <a:buNone/>
              <a:defRPr sz="1867">
                <a:solidFill>
                  <a:schemeClr val="accent6"/>
                </a:solidFill>
              </a:defRPr>
            </a:lvl8pPr>
            <a:lvl9pPr lvl="8" algn="r"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103" name="Google Shape;103;p16"/>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67"/>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a:t>Click to edit Master subtitle style</a:t>
            </a:r>
            <a:endParaRPr/>
          </a:p>
        </p:txBody>
      </p:sp>
    </p:spTree>
    <p:extLst>
      <p:ext uri="{BB962C8B-B14F-4D97-AF65-F5344CB8AC3E}">
        <p14:creationId xmlns:p14="http://schemas.microsoft.com/office/powerpoint/2010/main" val="21087136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r>
              <a:rPr lang="en-US"/>
              <a:t>Click to edit Master title style</a:t>
            </a:r>
            <a:endParaRPr/>
          </a:p>
        </p:txBody>
      </p:sp>
    </p:spTree>
    <p:extLst>
      <p:ext uri="{BB962C8B-B14F-4D97-AF65-F5344CB8AC3E}">
        <p14:creationId xmlns:p14="http://schemas.microsoft.com/office/powerpoint/2010/main" val="4235989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chemeClr val="lt1"/>
              </a:buClr>
              <a:buSzPts val="6500"/>
              <a:buNone/>
              <a:defRPr sz="8666">
                <a:solidFill>
                  <a:schemeClr val="lt1"/>
                </a:solidFill>
              </a:defRPr>
            </a:lvl2pPr>
            <a:lvl3pPr lvl="2" rtl="0">
              <a:spcBef>
                <a:spcPts val="0"/>
              </a:spcBef>
              <a:spcAft>
                <a:spcPts val="0"/>
              </a:spcAft>
              <a:buClr>
                <a:schemeClr val="lt1"/>
              </a:buClr>
              <a:buSzPts val="6500"/>
              <a:buNone/>
              <a:defRPr sz="8666">
                <a:solidFill>
                  <a:schemeClr val="lt1"/>
                </a:solidFill>
              </a:defRPr>
            </a:lvl3pPr>
            <a:lvl4pPr lvl="3" rtl="0">
              <a:spcBef>
                <a:spcPts val="0"/>
              </a:spcBef>
              <a:spcAft>
                <a:spcPts val="0"/>
              </a:spcAft>
              <a:buClr>
                <a:schemeClr val="lt1"/>
              </a:buClr>
              <a:buSzPts val="6500"/>
              <a:buNone/>
              <a:defRPr sz="8666">
                <a:solidFill>
                  <a:schemeClr val="lt1"/>
                </a:solidFill>
              </a:defRPr>
            </a:lvl4pPr>
            <a:lvl5pPr lvl="4" rtl="0">
              <a:spcBef>
                <a:spcPts val="0"/>
              </a:spcBef>
              <a:spcAft>
                <a:spcPts val="0"/>
              </a:spcAft>
              <a:buClr>
                <a:schemeClr val="lt1"/>
              </a:buClr>
              <a:buSzPts val="6500"/>
              <a:buNone/>
              <a:defRPr sz="8666">
                <a:solidFill>
                  <a:schemeClr val="lt1"/>
                </a:solidFill>
              </a:defRPr>
            </a:lvl5pPr>
            <a:lvl6pPr lvl="5" rtl="0">
              <a:spcBef>
                <a:spcPts val="0"/>
              </a:spcBef>
              <a:spcAft>
                <a:spcPts val="0"/>
              </a:spcAft>
              <a:buClr>
                <a:schemeClr val="lt1"/>
              </a:buClr>
              <a:buSzPts val="6500"/>
              <a:buNone/>
              <a:defRPr sz="8666">
                <a:solidFill>
                  <a:schemeClr val="lt1"/>
                </a:solidFill>
              </a:defRPr>
            </a:lvl6pPr>
            <a:lvl7pPr lvl="6" rtl="0">
              <a:spcBef>
                <a:spcPts val="0"/>
              </a:spcBef>
              <a:spcAft>
                <a:spcPts val="0"/>
              </a:spcAft>
              <a:buClr>
                <a:schemeClr val="lt1"/>
              </a:buClr>
              <a:buSzPts val="6500"/>
              <a:buNone/>
              <a:defRPr sz="8666">
                <a:solidFill>
                  <a:schemeClr val="lt1"/>
                </a:solidFill>
              </a:defRPr>
            </a:lvl7pPr>
            <a:lvl8pPr lvl="7" rtl="0">
              <a:spcBef>
                <a:spcPts val="0"/>
              </a:spcBef>
              <a:spcAft>
                <a:spcPts val="0"/>
              </a:spcAft>
              <a:buClr>
                <a:schemeClr val="lt1"/>
              </a:buClr>
              <a:buSzPts val="6500"/>
              <a:buNone/>
              <a:defRPr sz="8666">
                <a:solidFill>
                  <a:schemeClr val="lt1"/>
                </a:solidFill>
              </a:defRPr>
            </a:lvl8pPr>
            <a:lvl9pPr lvl="8"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08" name="Google Shape;108;p18"/>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76586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1999329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1087888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chemeClr val="lt1"/>
              </a:buClr>
              <a:buSzPts val="6500"/>
              <a:buNone/>
              <a:defRPr sz="8666">
                <a:solidFill>
                  <a:schemeClr val="lt1"/>
                </a:solidFill>
              </a:defRPr>
            </a:lvl2pPr>
            <a:lvl3pPr lvl="2" algn="r" rtl="0">
              <a:spcBef>
                <a:spcPts val="0"/>
              </a:spcBef>
              <a:spcAft>
                <a:spcPts val="0"/>
              </a:spcAft>
              <a:buClr>
                <a:schemeClr val="lt1"/>
              </a:buClr>
              <a:buSzPts val="6500"/>
              <a:buNone/>
              <a:defRPr sz="8666">
                <a:solidFill>
                  <a:schemeClr val="lt1"/>
                </a:solidFill>
              </a:defRPr>
            </a:lvl3pPr>
            <a:lvl4pPr lvl="3" algn="r" rtl="0">
              <a:spcBef>
                <a:spcPts val="0"/>
              </a:spcBef>
              <a:spcAft>
                <a:spcPts val="0"/>
              </a:spcAft>
              <a:buClr>
                <a:schemeClr val="lt1"/>
              </a:buClr>
              <a:buSzPts val="6500"/>
              <a:buNone/>
              <a:defRPr sz="8666">
                <a:solidFill>
                  <a:schemeClr val="lt1"/>
                </a:solidFill>
              </a:defRPr>
            </a:lvl4pPr>
            <a:lvl5pPr lvl="4" algn="r" rtl="0">
              <a:spcBef>
                <a:spcPts val="0"/>
              </a:spcBef>
              <a:spcAft>
                <a:spcPts val="0"/>
              </a:spcAft>
              <a:buClr>
                <a:schemeClr val="lt1"/>
              </a:buClr>
              <a:buSzPts val="6500"/>
              <a:buNone/>
              <a:defRPr sz="8666">
                <a:solidFill>
                  <a:schemeClr val="lt1"/>
                </a:solidFill>
              </a:defRPr>
            </a:lvl5pPr>
            <a:lvl6pPr lvl="5" algn="r" rtl="0">
              <a:spcBef>
                <a:spcPts val="0"/>
              </a:spcBef>
              <a:spcAft>
                <a:spcPts val="0"/>
              </a:spcAft>
              <a:buClr>
                <a:schemeClr val="lt1"/>
              </a:buClr>
              <a:buSzPts val="6500"/>
              <a:buNone/>
              <a:defRPr sz="8666">
                <a:solidFill>
                  <a:schemeClr val="lt1"/>
                </a:solidFill>
              </a:defRPr>
            </a:lvl6pPr>
            <a:lvl7pPr lvl="6" algn="r" rtl="0">
              <a:spcBef>
                <a:spcPts val="0"/>
              </a:spcBef>
              <a:spcAft>
                <a:spcPts val="0"/>
              </a:spcAft>
              <a:buClr>
                <a:schemeClr val="lt1"/>
              </a:buClr>
              <a:buSzPts val="6500"/>
              <a:buNone/>
              <a:defRPr sz="8666">
                <a:solidFill>
                  <a:schemeClr val="lt1"/>
                </a:solidFill>
              </a:defRPr>
            </a:lvl7pPr>
            <a:lvl8pPr lvl="7" algn="r" rtl="0">
              <a:spcBef>
                <a:spcPts val="0"/>
              </a:spcBef>
              <a:spcAft>
                <a:spcPts val="0"/>
              </a:spcAft>
              <a:buClr>
                <a:schemeClr val="lt1"/>
              </a:buClr>
              <a:buSzPts val="6500"/>
              <a:buNone/>
              <a:defRPr sz="8666">
                <a:solidFill>
                  <a:schemeClr val="lt1"/>
                </a:solidFill>
              </a:defRPr>
            </a:lvl8pPr>
            <a:lvl9pPr lvl="8" algn="r" rtl="0">
              <a:spcBef>
                <a:spcPts val="0"/>
              </a:spcBef>
              <a:spcAft>
                <a:spcPts val="0"/>
              </a:spcAft>
              <a:buClr>
                <a:schemeClr val="lt1"/>
              </a:buClr>
              <a:buSzPts val="6500"/>
              <a:buNone/>
              <a:defRPr sz="8666">
                <a:solidFill>
                  <a:schemeClr val="lt1"/>
                </a:solidFill>
              </a:defRPr>
            </a:lvl9pPr>
          </a:lstStyle>
          <a:p>
            <a:r>
              <a:rPr lang="en-US"/>
              <a:t>Click to edit Master title style</a:t>
            </a:r>
            <a:endParaRPr/>
          </a:p>
        </p:txBody>
      </p:sp>
      <p:sp>
        <p:nvSpPr>
          <p:cNvPr id="116" name="Google Shape;116;p21"/>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8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11242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939263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122" name="Google Shape;122;p23"/>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3" name="Google Shape;123;p23"/>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chemeClr val="dk1"/>
                </a:solidFill>
                <a:latin typeface="Roboto Condensed Light"/>
                <a:ea typeface="Roboto Condensed Light"/>
                <a:cs typeface="Roboto Condensed Light"/>
                <a:sym typeface="Roboto Condensed Light"/>
              </a:rPr>
              <a:t>CREDITS: This presentation template was created by </a:t>
            </a:r>
            <a:r>
              <a:rPr lang="en" sz="1333"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333">
                <a:solidFill>
                  <a:schemeClr val="dk1"/>
                </a:solidFill>
                <a:latin typeface="Roboto Condensed Light"/>
                <a:ea typeface="Roboto Condensed Light"/>
                <a:cs typeface="Roboto Condensed Light"/>
                <a:sym typeface="Roboto Condensed Light"/>
              </a:rPr>
              <a:t>, including icons by </a:t>
            </a:r>
            <a:r>
              <a:rPr lang="en" sz="1333"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333">
                <a:solidFill>
                  <a:schemeClr val="dk1"/>
                </a:solidFill>
                <a:latin typeface="Roboto Condensed Light"/>
                <a:ea typeface="Roboto Condensed Light"/>
                <a:cs typeface="Roboto Condensed Light"/>
                <a:sym typeface="Roboto Condensed Light"/>
              </a:rPr>
              <a:t>, and infographics &amp; images by </a:t>
            </a:r>
            <a:r>
              <a:rPr lang="en" sz="1333"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333">
                <a:solidFill>
                  <a:schemeClr val="dk1"/>
                </a:solidFill>
                <a:latin typeface="Roboto Condensed Light"/>
                <a:ea typeface="Roboto Condensed Light"/>
                <a:cs typeface="Roboto Condensed Light"/>
                <a:sym typeface="Roboto Condensed Light"/>
              </a:rPr>
              <a:t>. </a:t>
            </a:r>
            <a:endParaRPr sz="1333">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chemeClr val="dk1"/>
                </a:solidFill>
                <a:latin typeface="Roboto Condensed"/>
                <a:ea typeface="Roboto Condensed"/>
                <a:cs typeface="Roboto Condensed"/>
                <a:sym typeface="Roboto Condensed"/>
              </a:rPr>
              <a:t>Please keep this slide for attribution.</a:t>
            </a:r>
            <a:endParaRPr sz="1200" b="1">
              <a:solidFill>
                <a:schemeClr val="dk1"/>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19258613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2133"/>
              </a:spcBef>
              <a:spcAft>
                <a:spcPts val="0"/>
              </a:spcAft>
              <a:buSzPts val="12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pPr lvl="0"/>
            <a:r>
              <a:rPr lang="en-US"/>
              <a:t>Click to edit Master text styles</a:t>
            </a:r>
          </a:p>
        </p:txBody>
      </p:sp>
      <p:sp>
        <p:nvSpPr>
          <p:cNvPr id="126" name="Google Shape;126;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933174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484859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932771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74777CF-CFFE-47C3-BF83-C4997BA7EBEB}" type="datetimeFigureOut">
              <a:rPr lang="en-IN" smtClean="0"/>
              <a:t>22-05-2021</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816BFDE-20FE-42B4-8EFE-E88F45A57800}" type="slidenum">
              <a:rPr lang="en-IN" smtClean="0"/>
              <a:t>‹#›</a:t>
            </a:fld>
            <a:endParaRPr lang="en-IN"/>
          </a:p>
        </p:txBody>
      </p:sp>
    </p:spTree>
    <p:extLst>
      <p:ext uri="{BB962C8B-B14F-4D97-AF65-F5344CB8AC3E}">
        <p14:creationId xmlns:p14="http://schemas.microsoft.com/office/powerpoint/2010/main" val="6989408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TITLE OPENING" type="title">
  <p:cSld name="BIG TITLE OPENING">
    <p:bg>
      <p:bgPr>
        <a:gradFill>
          <a:gsLst>
            <a:gs pos="0">
              <a:srgbClr val="88D3CE"/>
            </a:gs>
            <a:gs pos="100000">
              <a:srgbClr val="423864"/>
            </a:gs>
          </a:gsLst>
          <a:lin ang="54007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flipH="1">
            <a:off x="1834067" y="4123300"/>
            <a:ext cx="85240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6000"/>
              <a:buNone/>
              <a:defRPr sz="8000">
                <a:solidFill>
                  <a:srgbClr val="FFFFFF"/>
                </a:solidFill>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11" name="Google Shape;11;p2"/>
          <p:cNvSpPr txBox="1">
            <a:spLocks noGrp="1"/>
          </p:cNvSpPr>
          <p:nvPr>
            <p:ph type="subTitle" idx="1"/>
          </p:nvPr>
        </p:nvSpPr>
        <p:spPr>
          <a:xfrm flipH="1">
            <a:off x="3667009" y="4848500"/>
            <a:ext cx="4858000" cy="8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solidFill>
                  <a:srgbClr val="FFFFFF"/>
                </a:solidFill>
              </a:defRPr>
            </a:lvl1pPr>
            <a:lvl2pPr lvl="1" algn="ctr" rtl="0">
              <a:lnSpc>
                <a:spcPct val="100000"/>
              </a:lnSpc>
              <a:spcBef>
                <a:spcPts val="0"/>
              </a:spcBef>
              <a:spcAft>
                <a:spcPts val="0"/>
              </a:spcAft>
              <a:buClr>
                <a:srgbClr val="FFFFFF"/>
              </a:buClr>
              <a:buSzPts val="1400"/>
              <a:buNone/>
              <a:defRPr sz="1867">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pic>
        <p:nvPicPr>
          <p:cNvPr id="12" name="Google Shape;12;p2"/>
          <p:cNvPicPr preferRelativeResize="0"/>
          <p:nvPr/>
        </p:nvPicPr>
        <p:blipFill>
          <a:blip r:embed="rId2">
            <a:alphaModFix/>
          </a:blip>
          <a:stretch>
            <a:fillRect/>
          </a:stretch>
        </p:blipFill>
        <p:spPr>
          <a:xfrm>
            <a:off x="84" y="-533007"/>
            <a:ext cx="12192000" cy="5825849"/>
          </a:xfrm>
          <a:prstGeom prst="rect">
            <a:avLst/>
          </a:prstGeom>
          <a:noFill/>
          <a:ln>
            <a:noFill/>
          </a:ln>
        </p:spPr>
      </p:pic>
    </p:spTree>
    <p:extLst>
      <p:ext uri="{BB962C8B-B14F-4D97-AF65-F5344CB8AC3E}">
        <p14:creationId xmlns:p14="http://schemas.microsoft.com/office/powerpoint/2010/main" val="3307701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88D3CE"/>
            </a:gs>
            <a:gs pos="100000">
              <a:srgbClr val="423864"/>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253943" y="27200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5" name="Google Shape;15;p3"/>
          <p:cNvSpPr txBox="1">
            <a:spLocks noGrp="1"/>
          </p:cNvSpPr>
          <p:nvPr>
            <p:ph type="subTitle" idx="1"/>
          </p:nvPr>
        </p:nvSpPr>
        <p:spPr>
          <a:xfrm>
            <a:off x="2735743" y="3335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6" name="Google Shape;16;p3"/>
          <p:cNvSpPr txBox="1">
            <a:spLocks noGrp="1"/>
          </p:cNvSpPr>
          <p:nvPr>
            <p:ph type="ctrTitle" idx="2"/>
          </p:nvPr>
        </p:nvSpPr>
        <p:spPr>
          <a:xfrm>
            <a:off x="2253943" y="4782851"/>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7" name="Google Shape;17;p3"/>
          <p:cNvSpPr txBox="1">
            <a:spLocks noGrp="1"/>
          </p:cNvSpPr>
          <p:nvPr>
            <p:ph type="subTitle" idx="3"/>
          </p:nvPr>
        </p:nvSpPr>
        <p:spPr>
          <a:xfrm>
            <a:off x="2735743" y="5398133"/>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8" name="Google Shape;18;p3"/>
          <p:cNvSpPr txBox="1">
            <a:spLocks noGrp="1"/>
          </p:cNvSpPr>
          <p:nvPr>
            <p:ph type="ctrTitle" idx="4"/>
          </p:nvPr>
        </p:nvSpPr>
        <p:spPr>
          <a:xfrm>
            <a:off x="6432476" y="27200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9" name="Google Shape;19;p3"/>
          <p:cNvSpPr txBox="1">
            <a:spLocks noGrp="1"/>
          </p:cNvSpPr>
          <p:nvPr>
            <p:ph type="subTitle" idx="5"/>
          </p:nvPr>
        </p:nvSpPr>
        <p:spPr>
          <a:xfrm>
            <a:off x="6914276" y="3335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0" name="Google Shape;20;p3"/>
          <p:cNvSpPr txBox="1">
            <a:spLocks noGrp="1"/>
          </p:cNvSpPr>
          <p:nvPr>
            <p:ph type="ctrTitle" idx="6"/>
          </p:nvPr>
        </p:nvSpPr>
        <p:spPr>
          <a:xfrm>
            <a:off x="6432476" y="4782851"/>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1" name="Google Shape;21;p3"/>
          <p:cNvSpPr txBox="1">
            <a:spLocks noGrp="1"/>
          </p:cNvSpPr>
          <p:nvPr>
            <p:ph type="subTitle" idx="7"/>
          </p:nvPr>
        </p:nvSpPr>
        <p:spPr>
          <a:xfrm>
            <a:off x="6914276" y="5398133"/>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2" name="Google Shape;22;p3"/>
          <p:cNvSpPr txBox="1">
            <a:spLocks noGrp="1"/>
          </p:cNvSpPr>
          <p:nvPr>
            <p:ph type="ctrTitle" idx="8"/>
          </p:nvPr>
        </p:nvSpPr>
        <p:spPr>
          <a:xfrm>
            <a:off x="1496371" y="535267"/>
            <a:ext cx="91992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23" name="Google Shape;23;p3"/>
          <p:cNvSpPr txBox="1">
            <a:spLocks noGrp="1"/>
          </p:cNvSpPr>
          <p:nvPr>
            <p:ph type="title" idx="9" hasCustomPrompt="1"/>
          </p:nvPr>
        </p:nvSpPr>
        <p:spPr>
          <a:xfrm>
            <a:off x="2837543" y="2159249"/>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837543" y="4222083"/>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7016076" y="2159249"/>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7016076" y="4222083"/>
            <a:ext cx="2338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3031200" y="2989817"/>
            <a:ext cx="6129600" cy="0"/>
          </a:xfrm>
          <a:prstGeom prst="straightConnector1">
            <a:avLst/>
          </a:prstGeom>
          <a:noFill/>
          <a:ln w="19050" cap="flat" cmpd="sng">
            <a:solidFill>
              <a:srgbClr val="FFFFFF"/>
            </a:solidFill>
            <a:prstDash val="solid"/>
            <a:round/>
            <a:headEnd type="none" w="med" len="med"/>
            <a:tailEnd type="none" w="med" len="med"/>
          </a:ln>
        </p:spPr>
      </p:cxnSp>
      <p:cxnSp>
        <p:nvCxnSpPr>
          <p:cNvPr id="28" name="Google Shape;28;p3"/>
          <p:cNvCxnSpPr/>
          <p:nvPr/>
        </p:nvCxnSpPr>
        <p:spPr>
          <a:xfrm>
            <a:off x="3031200" y="5072417"/>
            <a:ext cx="61296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6105110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rgbClr val="88D3CE"/>
            </a:gs>
            <a:gs pos="100000">
              <a:srgbClr val="423864"/>
            </a:gs>
          </a:gsLst>
          <a:lin ang="5400700" scaled="0"/>
        </a:gradFill>
        <a:effectLst/>
      </p:bgPr>
    </p:bg>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1" y="0"/>
            <a:ext cx="3067567" cy="2767867"/>
          </a:xfrm>
          <a:prstGeom prst="rect">
            <a:avLst/>
          </a:prstGeom>
          <a:noFill/>
          <a:ln>
            <a:noFill/>
          </a:ln>
        </p:spPr>
      </p:pic>
      <p:sp>
        <p:nvSpPr>
          <p:cNvPr id="31" name="Google Shape;31;p4"/>
          <p:cNvSpPr txBox="1">
            <a:spLocks noGrp="1"/>
          </p:cNvSpPr>
          <p:nvPr>
            <p:ph type="ctrTitle"/>
          </p:nvPr>
        </p:nvSpPr>
        <p:spPr>
          <a:xfrm flipH="1">
            <a:off x="-133" y="676533"/>
            <a:ext cx="11193200" cy="89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11757643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 TEXT">
  <p:cSld name="NUMBERS + TEXT">
    <p:bg>
      <p:bgPr>
        <a:gradFill>
          <a:gsLst>
            <a:gs pos="0">
              <a:srgbClr val="88D3CE"/>
            </a:gs>
            <a:gs pos="100000">
              <a:srgbClr val="423864"/>
            </a:gs>
          </a:gsLst>
          <a:lin ang="5400700" scaled="0"/>
        </a:gra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flipH="1">
            <a:off x="-133" y="676533"/>
            <a:ext cx="11193200" cy="894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34" name="Google Shape;34;p5"/>
          <p:cNvSpPr/>
          <p:nvPr/>
        </p:nvSpPr>
        <p:spPr>
          <a:xfrm>
            <a:off x="8804300" y="2965567"/>
            <a:ext cx="2744800" cy="12036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35" name="Google Shape;35;p5"/>
          <p:cNvSpPr txBox="1">
            <a:spLocks noGrp="1"/>
          </p:cNvSpPr>
          <p:nvPr>
            <p:ph type="title" idx="2" hasCustomPrompt="1"/>
          </p:nvPr>
        </p:nvSpPr>
        <p:spPr>
          <a:xfrm>
            <a:off x="9048033" y="3122500"/>
            <a:ext cx="2257200" cy="60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a:spLocks noGrp="1"/>
          </p:cNvSpPr>
          <p:nvPr>
            <p:ph type="subTitle" idx="1"/>
          </p:nvPr>
        </p:nvSpPr>
        <p:spPr>
          <a:xfrm>
            <a:off x="8905643" y="3678967"/>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37" name="Google Shape;37;p5"/>
          <p:cNvSpPr/>
          <p:nvPr/>
        </p:nvSpPr>
        <p:spPr>
          <a:xfrm>
            <a:off x="5918700" y="2965567"/>
            <a:ext cx="2744800" cy="12036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38" name="Google Shape;38;p5"/>
          <p:cNvSpPr txBox="1">
            <a:spLocks noGrp="1"/>
          </p:cNvSpPr>
          <p:nvPr>
            <p:ph type="title" idx="3" hasCustomPrompt="1"/>
          </p:nvPr>
        </p:nvSpPr>
        <p:spPr>
          <a:xfrm>
            <a:off x="6162433" y="3122500"/>
            <a:ext cx="2257200" cy="60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a:spLocks noGrp="1"/>
          </p:cNvSpPr>
          <p:nvPr>
            <p:ph type="subTitle" idx="4"/>
          </p:nvPr>
        </p:nvSpPr>
        <p:spPr>
          <a:xfrm>
            <a:off x="6020043" y="3678967"/>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40" name="Google Shape;40;p5"/>
          <p:cNvSpPr/>
          <p:nvPr/>
        </p:nvSpPr>
        <p:spPr>
          <a:xfrm>
            <a:off x="8804300" y="4332067"/>
            <a:ext cx="2744800" cy="12036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41" name="Google Shape;41;p5"/>
          <p:cNvSpPr txBox="1">
            <a:spLocks noGrp="1"/>
          </p:cNvSpPr>
          <p:nvPr>
            <p:ph type="title" idx="5" hasCustomPrompt="1"/>
          </p:nvPr>
        </p:nvSpPr>
        <p:spPr>
          <a:xfrm>
            <a:off x="9048033" y="4489000"/>
            <a:ext cx="2257200" cy="60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a:spLocks noGrp="1"/>
          </p:cNvSpPr>
          <p:nvPr>
            <p:ph type="subTitle" idx="6"/>
          </p:nvPr>
        </p:nvSpPr>
        <p:spPr>
          <a:xfrm>
            <a:off x="8905643" y="5045467"/>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43" name="Google Shape;43;p5"/>
          <p:cNvSpPr/>
          <p:nvPr/>
        </p:nvSpPr>
        <p:spPr>
          <a:xfrm>
            <a:off x="5918700" y="4332067"/>
            <a:ext cx="2744800" cy="12036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44" name="Google Shape;44;p5"/>
          <p:cNvSpPr txBox="1">
            <a:spLocks noGrp="1"/>
          </p:cNvSpPr>
          <p:nvPr>
            <p:ph type="title" idx="7" hasCustomPrompt="1"/>
          </p:nvPr>
        </p:nvSpPr>
        <p:spPr>
          <a:xfrm>
            <a:off x="6162433" y="4489000"/>
            <a:ext cx="2257200" cy="60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a:spLocks noGrp="1"/>
          </p:cNvSpPr>
          <p:nvPr>
            <p:ph type="subTitle" idx="8"/>
          </p:nvPr>
        </p:nvSpPr>
        <p:spPr>
          <a:xfrm>
            <a:off x="6020043" y="5045467"/>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46" name="Google Shape;46;p5"/>
          <p:cNvSpPr/>
          <p:nvPr/>
        </p:nvSpPr>
        <p:spPr>
          <a:xfrm>
            <a:off x="2021267" y="1761767"/>
            <a:ext cx="2744800" cy="12036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47" name="Google Shape;47;p5"/>
          <p:cNvSpPr txBox="1">
            <a:spLocks noGrp="1"/>
          </p:cNvSpPr>
          <p:nvPr>
            <p:ph type="title" idx="9" hasCustomPrompt="1"/>
          </p:nvPr>
        </p:nvSpPr>
        <p:spPr>
          <a:xfrm>
            <a:off x="2265000" y="1918700"/>
            <a:ext cx="2257200" cy="60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FFFFF"/>
              </a:buClr>
              <a:buSzPts val="4800"/>
              <a:buFont typeface="Fira Sans Extra Condensed Medium"/>
              <a:buNone/>
              <a:defRPr sz="64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a:spLocks noGrp="1"/>
          </p:cNvSpPr>
          <p:nvPr>
            <p:ph type="subTitle" idx="13"/>
          </p:nvPr>
        </p:nvSpPr>
        <p:spPr>
          <a:xfrm>
            <a:off x="2122609" y="2475167"/>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pic>
        <p:nvPicPr>
          <p:cNvPr id="49" name="Google Shape;49;p5"/>
          <p:cNvPicPr preferRelativeResize="0"/>
          <p:nvPr/>
        </p:nvPicPr>
        <p:blipFill>
          <a:blip r:embed="rId2">
            <a:alphaModFix/>
          </a:blip>
          <a:stretch>
            <a:fillRect/>
          </a:stretch>
        </p:blipFill>
        <p:spPr>
          <a:xfrm>
            <a:off x="1" y="0"/>
            <a:ext cx="3067567" cy="2767867"/>
          </a:xfrm>
          <a:prstGeom prst="rect">
            <a:avLst/>
          </a:prstGeom>
          <a:noFill/>
          <a:ln>
            <a:noFill/>
          </a:ln>
        </p:spPr>
      </p:pic>
    </p:spTree>
    <p:extLst>
      <p:ext uri="{BB962C8B-B14F-4D97-AF65-F5344CB8AC3E}">
        <p14:creationId xmlns:p14="http://schemas.microsoft.com/office/powerpoint/2010/main" val="336481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TEXT">
  <p:cSld name="TITLE + TEXT">
    <p:bg>
      <p:bgPr>
        <a:gradFill>
          <a:gsLst>
            <a:gs pos="0">
              <a:srgbClr val="88D3CE"/>
            </a:gs>
            <a:gs pos="100000">
              <a:srgbClr val="423864"/>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1" y="0"/>
            <a:ext cx="3067567" cy="2767867"/>
          </a:xfrm>
          <a:prstGeom prst="rect">
            <a:avLst/>
          </a:prstGeom>
          <a:noFill/>
          <a:ln>
            <a:noFill/>
          </a:ln>
        </p:spPr>
      </p:pic>
      <p:sp>
        <p:nvSpPr>
          <p:cNvPr id="52" name="Google Shape;52;p6"/>
          <p:cNvSpPr txBox="1">
            <a:spLocks noGrp="1"/>
          </p:cNvSpPr>
          <p:nvPr>
            <p:ph type="ctrTitle"/>
          </p:nvPr>
        </p:nvSpPr>
        <p:spPr>
          <a:xfrm flipH="1">
            <a:off x="474133" y="2982000"/>
            <a:ext cx="5274800" cy="89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53" name="Google Shape;53;p6"/>
          <p:cNvSpPr txBox="1">
            <a:spLocks noGrp="1"/>
          </p:cNvSpPr>
          <p:nvPr>
            <p:ph type="subTitle" idx="1"/>
          </p:nvPr>
        </p:nvSpPr>
        <p:spPr>
          <a:xfrm>
            <a:off x="6450143" y="3183800"/>
            <a:ext cx="2542000" cy="49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600">
                <a:solidFill>
                  <a:srgbClr val="FFFFFF"/>
                </a:solidFill>
              </a:defRPr>
            </a:lvl1pPr>
            <a:lvl2pPr lvl="1" rtl="0">
              <a:lnSpc>
                <a:spcPct val="100000"/>
              </a:lnSpc>
              <a:spcBef>
                <a:spcPts val="0"/>
              </a:spcBef>
              <a:spcAft>
                <a:spcPts val="0"/>
              </a:spcAft>
              <a:buClr>
                <a:srgbClr val="FFFFFF"/>
              </a:buClr>
              <a:buSzPts val="1200"/>
              <a:buNone/>
              <a:defRPr sz="1600">
                <a:solidFill>
                  <a:srgbClr val="FFFFFF"/>
                </a:solidFill>
              </a:defRPr>
            </a:lvl2pPr>
            <a:lvl3pPr lvl="2" rtl="0">
              <a:lnSpc>
                <a:spcPct val="100000"/>
              </a:lnSpc>
              <a:spcBef>
                <a:spcPts val="0"/>
              </a:spcBef>
              <a:spcAft>
                <a:spcPts val="0"/>
              </a:spcAft>
              <a:buClr>
                <a:srgbClr val="FFFFFF"/>
              </a:buClr>
              <a:buSzPts val="1200"/>
              <a:buNone/>
              <a:defRPr sz="1600">
                <a:solidFill>
                  <a:srgbClr val="FFFFFF"/>
                </a:solidFill>
              </a:defRPr>
            </a:lvl3pPr>
            <a:lvl4pPr lvl="3" rtl="0">
              <a:lnSpc>
                <a:spcPct val="100000"/>
              </a:lnSpc>
              <a:spcBef>
                <a:spcPts val="0"/>
              </a:spcBef>
              <a:spcAft>
                <a:spcPts val="0"/>
              </a:spcAft>
              <a:buClr>
                <a:srgbClr val="FFFFFF"/>
              </a:buClr>
              <a:buSzPts val="1200"/>
              <a:buNone/>
              <a:defRPr sz="1600">
                <a:solidFill>
                  <a:srgbClr val="FFFFFF"/>
                </a:solidFill>
              </a:defRPr>
            </a:lvl4pPr>
            <a:lvl5pPr lvl="4" rtl="0">
              <a:lnSpc>
                <a:spcPct val="100000"/>
              </a:lnSpc>
              <a:spcBef>
                <a:spcPts val="0"/>
              </a:spcBef>
              <a:spcAft>
                <a:spcPts val="0"/>
              </a:spcAft>
              <a:buClr>
                <a:srgbClr val="FFFFFF"/>
              </a:buClr>
              <a:buSzPts val="1200"/>
              <a:buNone/>
              <a:defRPr sz="1600">
                <a:solidFill>
                  <a:srgbClr val="FFFFFF"/>
                </a:solidFill>
              </a:defRPr>
            </a:lvl5pPr>
            <a:lvl6pPr lvl="5" rtl="0">
              <a:lnSpc>
                <a:spcPct val="100000"/>
              </a:lnSpc>
              <a:spcBef>
                <a:spcPts val="0"/>
              </a:spcBef>
              <a:spcAft>
                <a:spcPts val="0"/>
              </a:spcAft>
              <a:buClr>
                <a:srgbClr val="FFFFFF"/>
              </a:buClr>
              <a:buSzPts val="1200"/>
              <a:buNone/>
              <a:defRPr sz="1600">
                <a:solidFill>
                  <a:srgbClr val="FFFFFF"/>
                </a:solidFill>
              </a:defRPr>
            </a:lvl6pPr>
            <a:lvl7pPr lvl="6" rtl="0">
              <a:lnSpc>
                <a:spcPct val="100000"/>
              </a:lnSpc>
              <a:spcBef>
                <a:spcPts val="0"/>
              </a:spcBef>
              <a:spcAft>
                <a:spcPts val="0"/>
              </a:spcAft>
              <a:buClr>
                <a:srgbClr val="FFFFFF"/>
              </a:buClr>
              <a:buSzPts val="1200"/>
              <a:buNone/>
              <a:defRPr sz="1600">
                <a:solidFill>
                  <a:srgbClr val="FFFFFF"/>
                </a:solidFill>
              </a:defRPr>
            </a:lvl7pPr>
            <a:lvl8pPr lvl="7" rtl="0">
              <a:lnSpc>
                <a:spcPct val="100000"/>
              </a:lnSpc>
              <a:spcBef>
                <a:spcPts val="0"/>
              </a:spcBef>
              <a:spcAft>
                <a:spcPts val="0"/>
              </a:spcAft>
              <a:buClr>
                <a:srgbClr val="FFFFFF"/>
              </a:buClr>
              <a:buSzPts val="1200"/>
              <a:buNone/>
              <a:defRPr sz="1600">
                <a:solidFill>
                  <a:srgbClr val="FFFFFF"/>
                </a:solidFill>
              </a:defRPr>
            </a:lvl8pPr>
            <a:lvl9pPr lvl="8" rtl="0">
              <a:lnSpc>
                <a:spcPct val="100000"/>
              </a:lnSpc>
              <a:spcBef>
                <a:spcPts val="0"/>
              </a:spcBef>
              <a:spcAft>
                <a:spcPts val="0"/>
              </a:spcAft>
              <a:buClr>
                <a:srgbClr val="FFFFFF"/>
              </a:buClr>
              <a:buSzPts val="1200"/>
              <a:buNone/>
              <a:defRPr sz="1600">
                <a:solidFill>
                  <a:srgbClr val="FFFFFF"/>
                </a:solidFill>
              </a:defRPr>
            </a:lvl9pPr>
          </a:lstStyle>
          <a:p>
            <a:r>
              <a:rPr lang="en-US"/>
              <a:t>Click to edit Master subtitle style</a:t>
            </a:r>
            <a:endParaRPr/>
          </a:p>
        </p:txBody>
      </p:sp>
      <p:pic>
        <p:nvPicPr>
          <p:cNvPr id="54" name="Google Shape;54;p6"/>
          <p:cNvPicPr preferRelativeResize="0"/>
          <p:nvPr/>
        </p:nvPicPr>
        <p:blipFill>
          <a:blip r:embed="rId2">
            <a:alphaModFix/>
          </a:blip>
          <a:stretch>
            <a:fillRect/>
          </a:stretch>
        </p:blipFill>
        <p:spPr>
          <a:xfrm rot="10800000">
            <a:off x="9124434" y="4090133"/>
            <a:ext cx="3067567" cy="2767867"/>
          </a:xfrm>
          <a:prstGeom prst="rect">
            <a:avLst/>
          </a:prstGeom>
          <a:noFill/>
          <a:ln>
            <a:noFill/>
          </a:ln>
        </p:spPr>
      </p:pic>
      <p:cxnSp>
        <p:nvCxnSpPr>
          <p:cNvPr id="55" name="Google Shape;55;p6"/>
          <p:cNvCxnSpPr/>
          <p:nvPr/>
        </p:nvCxnSpPr>
        <p:spPr>
          <a:xfrm>
            <a:off x="6096000" y="1637600"/>
            <a:ext cx="0" cy="35828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40241006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TEXT">
  <p:cSld name="1_TITLE + TEXT">
    <p:spTree>
      <p:nvGrpSpPr>
        <p:cNvPr id="1" name="Shape 56"/>
        <p:cNvGrpSpPr/>
        <p:nvPr/>
      </p:nvGrpSpPr>
      <p:grpSpPr>
        <a:xfrm>
          <a:off x="0" y="0"/>
          <a:ext cx="0" cy="0"/>
          <a:chOff x="0" y="0"/>
          <a:chExt cx="0" cy="0"/>
        </a:xfrm>
      </p:grpSpPr>
      <p:sp>
        <p:nvSpPr>
          <p:cNvPr id="57" name="Google Shape;57;p7"/>
          <p:cNvSpPr txBox="1">
            <a:spLocks noGrp="1"/>
          </p:cNvSpPr>
          <p:nvPr>
            <p:ph type="subTitle" idx="1"/>
          </p:nvPr>
        </p:nvSpPr>
        <p:spPr>
          <a:xfrm>
            <a:off x="1863233" y="3745733"/>
            <a:ext cx="4016800" cy="23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600">
                <a:solidFill>
                  <a:srgbClr val="FFFFFF"/>
                </a:solidFill>
              </a:defRPr>
            </a:lvl1pPr>
            <a:lvl2pPr lvl="1" rtl="0">
              <a:lnSpc>
                <a:spcPct val="100000"/>
              </a:lnSpc>
              <a:spcBef>
                <a:spcPts val="0"/>
              </a:spcBef>
              <a:spcAft>
                <a:spcPts val="0"/>
              </a:spcAft>
              <a:buClr>
                <a:srgbClr val="FFFFFF"/>
              </a:buClr>
              <a:buSzPts val="1200"/>
              <a:buNone/>
              <a:defRPr sz="1600">
                <a:solidFill>
                  <a:srgbClr val="FFFFFF"/>
                </a:solidFill>
              </a:defRPr>
            </a:lvl2pPr>
            <a:lvl3pPr lvl="2" rtl="0">
              <a:lnSpc>
                <a:spcPct val="100000"/>
              </a:lnSpc>
              <a:spcBef>
                <a:spcPts val="0"/>
              </a:spcBef>
              <a:spcAft>
                <a:spcPts val="0"/>
              </a:spcAft>
              <a:buClr>
                <a:srgbClr val="FFFFFF"/>
              </a:buClr>
              <a:buSzPts val="1200"/>
              <a:buNone/>
              <a:defRPr sz="1600">
                <a:solidFill>
                  <a:srgbClr val="FFFFFF"/>
                </a:solidFill>
              </a:defRPr>
            </a:lvl3pPr>
            <a:lvl4pPr lvl="3" rtl="0">
              <a:lnSpc>
                <a:spcPct val="100000"/>
              </a:lnSpc>
              <a:spcBef>
                <a:spcPts val="0"/>
              </a:spcBef>
              <a:spcAft>
                <a:spcPts val="0"/>
              </a:spcAft>
              <a:buClr>
                <a:srgbClr val="FFFFFF"/>
              </a:buClr>
              <a:buSzPts val="1200"/>
              <a:buNone/>
              <a:defRPr sz="1600">
                <a:solidFill>
                  <a:srgbClr val="FFFFFF"/>
                </a:solidFill>
              </a:defRPr>
            </a:lvl4pPr>
            <a:lvl5pPr lvl="4" rtl="0">
              <a:lnSpc>
                <a:spcPct val="100000"/>
              </a:lnSpc>
              <a:spcBef>
                <a:spcPts val="0"/>
              </a:spcBef>
              <a:spcAft>
                <a:spcPts val="0"/>
              </a:spcAft>
              <a:buClr>
                <a:srgbClr val="FFFFFF"/>
              </a:buClr>
              <a:buSzPts val="1200"/>
              <a:buNone/>
              <a:defRPr sz="1600">
                <a:solidFill>
                  <a:srgbClr val="FFFFFF"/>
                </a:solidFill>
              </a:defRPr>
            </a:lvl5pPr>
            <a:lvl6pPr lvl="5" rtl="0">
              <a:lnSpc>
                <a:spcPct val="100000"/>
              </a:lnSpc>
              <a:spcBef>
                <a:spcPts val="0"/>
              </a:spcBef>
              <a:spcAft>
                <a:spcPts val="0"/>
              </a:spcAft>
              <a:buClr>
                <a:srgbClr val="FFFFFF"/>
              </a:buClr>
              <a:buSzPts val="1200"/>
              <a:buNone/>
              <a:defRPr sz="1600">
                <a:solidFill>
                  <a:srgbClr val="FFFFFF"/>
                </a:solidFill>
              </a:defRPr>
            </a:lvl6pPr>
            <a:lvl7pPr lvl="6" rtl="0">
              <a:lnSpc>
                <a:spcPct val="100000"/>
              </a:lnSpc>
              <a:spcBef>
                <a:spcPts val="0"/>
              </a:spcBef>
              <a:spcAft>
                <a:spcPts val="0"/>
              </a:spcAft>
              <a:buClr>
                <a:srgbClr val="FFFFFF"/>
              </a:buClr>
              <a:buSzPts val="1200"/>
              <a:buNone/>
              <a:defRPr sz="1600">
                <a:solidFill>
                  <a:srgbClr val="FFFFFF"/>
                </a:solidFill>
              </a:defRPr>
            </a:lvl7pPr>
            <a:lvl8pPr lvl="7" rtl="0">
              <a:lnSpc>
                <a:spcPct val="100000"/>
              </a:lnSpc>
              <a:spcBef>
                <a:spcPts val="0"/>
              </a:spcBef>
              <a:spcAft>
                <a:spcPts val="0"/>
              </a:spcAft>
              <a:buClr>
                <a:srgbClr val="FFFFFF"/>
              </a:buClr>
              <a:buSzPts val="1200"/>
              <a:buNone/>
              <a:defRPr sz="1600">
                <a:solidFill>
                  <a:srgbClr val="FFFFFF"/>
                </a:solidFill>
              </a:defRPr>
            </a:lvl8pPr>
            <a:lvl9pPr lvl="8" rtl="0">
              <a:lnSpc>
                <a:spcPct val="100000"/>
              </a:lnSpc>
              <a:spcBef>
                <a:spcPts val="0"/>
              </a:spcBef>
              <a:spcAft>
                <a:spcPts val="0"/>
              </a:spcAft>
              <a:buClr>
                <a:srgbClr val="FFFFFF"/>
              </a:buClr>
              <a:buSzPts val="1200"/>
              <a:buNone/>
              <a:defRPr sz="1600">
                <a:solidFill>
                  <a:srgbClr val="FFFFFF"/>
                </a:solidFill>
              </a:defRPr>
            </a:lvl9pPr>
          </a:lstStyle>
          <a:p>
            <a:r>
              <a:rPr lang="en-US"/>
              <a:t>Click to edit Master subtitle style</a:t>
            </a:r>
            <a:endParaRPr/>
          </a:p>
        </p:txBody>
      </p:sp>
      <p:pic>
        <p:nvPicPr>
          <p:cNvPr id="58" name="Google Shape;58;p7"/>
          <p:cNvPicPr preferRelativeResize="0"/>
          <p:nvPr/>
        </p:nvPicPr>
        <p:blipFill>
          <a:blip r:embed="rId2">
            <a:alphaModFix/>
          </a:blip>
          <a:stretch>
            <a:fillRect/>
          </a:stretch>
        </p:blipFill>
        <p:spPr>
          <a:xfrm rot="10800000">
            <a:off x="7112434" y="2300634"/>
            <a:ext cx="5070300" cy="4574933"/>
          </a:xfrm>
          <a:prstGeom prst="rect">
            <a:avLst/>
          </a:prstGeom>
          <a:noFill/>
          <a:ln>
            <a:noFill/>
          </a:ln>
        </p:spPr>
      </p:pic>
      <p:cxnSp>
        <p:nvCxnSpPr>
          <p:cNvPr id="59" name="Google Shape;59;p7"/>
          <p:cNvCxnSpPr/>
          <p:nvPr/>
        </p:nvCxnSpPr>
        <p:spPr>
          <a:xfrm>
            <a:off x="4592500" y="3591400"/>
            <a:ext cx="2397200" cy="0"/>
          </a:xfrm>
          <a:prstGeom prst="straightConnector1">
            <a:avLst/>
          </a:prstGeom>
          <a:noFill/>
          <a:ln w="19050" cap="flat" cmpd="sng">
            <a:solidFill>
              <a:srgbClr val="FFFFFF"/>
            </a:solidFill>
            <a:prstDash val="solid"/>
            <a:round/>
            <a:headEnd type="none" w="med" len="med"/>
            <a:tailEnd type="none" w="med" len="med"/>
          </a:ln>
        </p:spPr>
      </p:cxnSp>
      <p:sp>
        <p:nvSpPr>
          <p:cNvPr id="60" name="Google Shape;60;p7"/>
          <p:cNvSpPr txBox="1">
            <a:spLocks noGrp="1"/>
          </p:cNvSpPr>
          <p:nvPr>
            <p:ph type="ctrTitle"/>
          </p:nvPr>
        </p:nvSpPr>
        <p:spPr>
          <a:xfrm flipH="1">
            <a:off x="3618779" y="2520251"/>
            <a:ext cx="5274800" cy="894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64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3789082366"/>
      </p:ext>
    </p:extLst>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9124301" y="0"/>
            <a:ext cx="3067567" cy="2767867"/>
          </a:xfrm>
          <a:prstGeom prst="rect">
            <a:avLst/>
          </a:prstGeom>
          <a:noFill/>
          <a:ln>
            <a:noFill/>
          </a:ln>
        </p:spPr>
      </p:pic>
      <p:sp>
        <p:nvSpPr>
          <p:cNvPr id="63" name="Google Shape;63;p8"/>
          <p:cNvSpPr txBox="1">
            <a:spLocks noGrp="1"/>
          </p:cNvSpPr>
          <p:nvPr>
            <p:ph type="ctrTitle"/>
          </p:nvPr>
        </p:nvSpPr>
        <p:spPr>
          <a:xfrm>
            <a:off x="998800" y="676533"/>
            <a:ext cx="11193200" cy="894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64" name="Google Shape;64;p8"/>
          <p:cNvSpPr txBox="1">
            <a:spLocks noGrp="1"/>
          </p:cNvSpPr>
          <p:nvPr>
            <p:ph type="ctrTitle" idx="2"/>
          </p:nvPr>
        </p:nvSpPr>
        <p:spPr>
          <a:xfrm>
            <a:off x="3666873" y="2402833"/>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65" name="Google Shape;65;p8"/>
          <p:cNvSpPr txBox="1">
            <a:spLocks noGrp="1"/>
          </p:cNvSpPr>
          <p:nvPr>
            <p:ph type="subTitle" idx="1"/>
          </p:nvPr>
        </p:nvSpPr>
        <p:spPr>
          <a:xfrm>
            <a:off x="3666825" y="3018100"/>
            <a:ext cx="20936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66" name="Google Shape;66;p8"/>
          <p:cNvSpPr txBox="1">
            <a:spLocks noGrp="1"/>
          </p:cNvSpPr>
          <p:nvPr>
            <p:ph type="ctrTitle" idx="3"/>
          </p:nvPr>
        </p:nvSpPr>
        <p:spPr>
          <a:xfrm>
            <a:off x="6400268" y="2402833"/>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67" name="Google Shape;67;p8"/>
          <p:cNvSpPr txBox="1">
            <a:spLocks noGrp="1"/>
          </p:cNvSpPr>
          <p:nvPr>
            <p:ph type="subTitle" idx="4"/>
          </p:nvPr>
        </p:nvSpPr>
        <p:spPr>
          <a:xfrm>
            <a:off x="6400220" y="3018100"/>
            <a:ext cx="20936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68" name="Google Shape;68;p8"/>
          <p:cNvSpPr txBox="1">
            <a:spLocks noGrp="1"/>
          </p:cNvSpPr>
          <p:nvPr>
            <p:ph type="ctrTitle" idx="5"/>
          </p:nvPr>
        </p:nvSpPr>
        <p:spPr>
          <a:xfrm>
            <a:off x="5059931" y="4800067"/>
            <a:ext cx="2093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69" name="Google Shape;69;p8"/>
          <p:cNvSpPr txBox="1">
            <a:spLocks noGrp="1"/>
          </p:cNvSpPr>
          <p:nvPr>
            <p:ph type="subTitle" idx="6"/>
          </p:nvPr>
        </p:nvSpPr>
        <p:spPr>
          <a:xfrm>
            <a:off x="5004033" y="5415333"/>
            <a:ext cx="220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1843643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34" y="0"/>
            <a:ext cx="5070300" cy="4574933"/>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7112434" y="2300634"/>
            <a:ext cx="5070300" cy="4574933"/>
          </a:xfrm>
          <a:prstGeom prst="rect">
            <a:avLst/>
          </a:prstGeom>
          <a:noFill/>
          <a:ln>
            <a:noFill/>
          </a:ln>
        </p:spPr>
      </p:pic>
      <p:sp>
        <p:nvSpPr>
          <p:cNvPr id="73" name="Google Shape;73;p9"/>
          <p:cNvSpPr txBox="1">
            <a:spLocks noGrp="1"/>
          </p:cNvSpPr>
          <p:nvPr>
            <p:ph type="ctrTitle"/>
          </p:nvPr>
        </p:nvSpPr>
        <p:spPr>
          <a:xfrm>
            <a:off x="1667567" y="2468567"/>
            <a:ext cx="88784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74" name="Google Shape;74;p9"/>
          <p:cNvSpPr txBox="1">
            <a:spLocks noGrp="1"/>
          </p:cNvSpPr>
          <p:nvPr>
            <p:ph type="subTitle" idx="1"/>
          </p:nvPr>
        </p:nvSpPr>
        <p:spPr>
          <a:xfrm>
            <a:off x="4153000" y="3520635"/>
            <a:ext cx="39076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cxnSp>
        <p:nvCxnSpPr>
          <p:cNvPr id="75" name="Google Shape;75;p9"/>
          <p:cNvCxnSpPr/>
          <p:nvPr/>
        </p:nvCxnSpPr>
        <p:spPr>
          <a:xfrm>
            <a:off x="4908200" y="3429000"/>
            <a:ext cx="23972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0059584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3115807" y="3723385"/>
            <a:ext cx="2780800" cy="6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78" name="Google Shape;78;p10"/>
          <p:cNvSpPr txBox="1">
            <a:spLocks noGrp="1"/>
          </p:cNvSpPr>
          <p:nvPr>
            <p:ph type="subTitle" idx="2"/>
          </p:nvPr>
        </p:nvSpPr>
        <p:spPr>
          <a:xfrm>
            <a:off x="6295540" y="3742072"/>
            <a:ext cx="2780800" cy="6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pic>
        <p:nvPicPr>
          <p:cNvPr id="79" name="Google Shape;79;p10"/>
          <p:cNvPicPr preferRelativeResize="0"/>
          <p:nvPr/>
        </p:nvPicPr>
        <p:blipFill>
          <a:blip r:embed="rId2">
            <a:alphaModFix/>
          </a:blip>
          <a:stretch>
            <a:fillRect/>
          </a:stretch>
        </p:blipFill>
        <p:spPr>
          <a:xfrm>
            <a:off x="1" y="0"/>
            <a:ext cx="3067567" cy="2767867"/>
          </a:xfrm>
          <a:prstGeom prst="rect">
            <a:avLst/>
          </a:prstGeom>
          <a:noFill/>
          <a:ln>
            <a:noFill/>
          </a:ln>
        </p:spPr>
      </p:pic>
      <p:sp>
        <p:nvSpPr>
          <p:cNvPr id="80" name="Google Shape;80;p10"/>
          <p:cNvSpPr txBox="1">
            <a:spLocks noGrp="1"/>
          </p:cNvSpPr>
          <p:nvPr>
            <p:ph type="ctrTitle"/>
          </p:nvPr>
        </p:nvSpPr>
        <p:spPr>
          <a:xfrm flipH="1">
            <a:off x="6295467" y="676533"/>
            <a:ext cx="4897600" cy="89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81" name="Google Shape;81;p10"/>
          <p:cNvSpPr txBox="1">
            <a:spLocks noGrp="1"/>
          </p:cNvSpPr>
          <p:nvPr>
            <p:ph type="ctrTitle" idx="3"/>
          </p:nvPr>
        </p:nvSpPr>
        <p:spPr>
          <a:xfrm>
            <a:off x="2972417" y="3616800"/>
            <a:ext cx="3067600" cy="3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400"/>
              <a:buNone/>
              <a:defRPr sz="3200">
                <a:solidFill>
                  <a:srgbClr val="FFFFFF"/>
                </a:solidFill>
              </a:defRPr>
            </a:lvl2pPr>
            <a:lvl3pPr lvl="2" algn="ctr" rtl="0">
              <a:spcBef>
                <a:spcPts val="0"/>
              </a:spcBef>
              <a:spcAft>
                <a:spcPts val="0"/>
              </a:spcAft>
              <a:buClr>
                <a:srgbClr val="FFFFFF"/>
              </a:buClr>
              <a:buSzPts val="2400"/>
              <a:buNone/>
              <a:defRPr sz="3200">
                <a:solidFill>
                  <a:srgbClr val="FFFFFF"/>
                </a:solidFill>
              </a:defRPr>
            </a:lvl3pPr>
            <a:lvl4pPr lvl="3" algn="ctr" rtl="0">
              <a:spcBef>
                <a:spcPts val="0"/>
              </a:spcBef>
              <a:spcAft>
                <a:spcPts val="0"/>
              </a:spcAft>
              <a:buClr>
                <a:srgbClr val="FFFFFF"/>
              </a:buClr>
              <a:buSzPts val="2400"/>
              <a:buNone/>
              <a:defRPr sz="3200">
                <a:solidFill>
                  <a:srgbClr val="FFFFFF"/>
                </a:solidFill>
              </a:defRPr>
            </a:lvl4pPr>
            <a:lvl5pPr lvl="4" algn="ctr" rtl="0">
              <a:spcBef>
                <a:spcPts val="0"/>
              </a:spcBef>
              <a:spcAft>
                <a:spcPts val="0"/>
              </a:spcAft>
              <a:buClr>
                <a:srgbClr val="FFFFFF"/>
              </a:buClr>
              <a:buSzPts val="2400"/>
              <a:buNone/>
              <a:defRPr sz="3200">
                <a:solidFill>
                  <a:srgbClr val="FFFFFF"/>
                </a:solidFill>
              </a:defRPr>
            </a:lvl5pPr>
            <a:lvl6pPr lvl="5" algn="ctr" rtl="0">
              <a:spcBef>
                <a:spcPts val="0"/>
              </a:spcBef>
              <a:spcAft>
                <a:spcPts val="0"/>
              </a:spcAft>
              <a:buClr>
                <a:srgbClr val="FFFFFF"/>
              </a:buClr>
              <a:buSzPts val="2400"/>
              <a:buNone/>
              <a:defRPr sz="3200">
                <a:solidFill>
                  <a:srgbClr val="FFFFFF"/>
                </a:solidFill>
              </a:defRPr>
            </a:lvl6pPr>
            <a:lvl7pPr lvl="6" algn="ctr" rtl="0">
              <a:spcBef>
                <a:spcPts val="0"/>
              </a:spcBef>
              <a:spcAft>
                <a:spcPts val="0"/>
              </a:spcAft>
              <a:buClr>
                <a:srgbClr val="FFFFFF"/>
              </a:buClr>
              <a:buSzPts val="2400"/>
              <a:buNone/>
              <a:defRPr sz="3200">
                <a:solidFill>
                  <a:srgbClr val="FFFFFF"/>
                </a:solidFill>
              </a:defRPr>
            </a:lvl7pPr>
            <a:lvl8pPr lvl="7" algn="ctr" rtl="0">
              <a:spcBef>
                <a:spcPts val="0"/>
              </a:spcBef>
              <a:spcAft>
                <a:spcPts val="0"/>
              </a:spcAft>
              <a:buClr>
                <a:srgbClr val="FFFFFF"/>
              </a:buClr>
              <a:buSzPts val="2400"/>
              <a:buNone/>
              <a:defRPr sz="3200">
                <a:solidFill>
                  <a:srgbClr val="FFFFFF"/>
                </a:solidFill>
              </a:defRPr>
            </a:lvl8pPr>
            <a:lvl9pPr lvl="8" algn="ct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82" name="Google Shape;82;p10"/>
          <p:cNvSpPr txBox="1">
            <a:spLocks noGrp="1"/>
          </p:cNvSpPr>
          <p:nvPr>
            <p:ph type="ctrTitle" idx="4"/>
          </p:nvPr>
        </p:nvSpPr>
        <p:spPr>
          <a:xfrm>
            <a:off x="6096000" y="3616800"/>
            <a:ext cx="3179600" cy="3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400"/>
              <a:buNone/>
              <a:defRPr sz="3200">
                <a:solidFill>
                  <a:srgbClr val="FFFFFF"/>
                </a:solidFill>
              </a:defRPr>
            </a:lvl2pPr>
            <a:lvl3pPr lvl="2" algn="ctr" rtl="0">
              <a:spcBef>
                <a:spcPts val="0"/>
              </a:spcBef>
              <a:spcAft>
                <a:spcPts val="0"/>
              </a:spcAft>
              <a:buClr>
                <a:srgbClr val="FFFFFF"/>
              </a:buClr>
              <a:buSzPts val="2400"/>
              <a:buNone/>
              <a:defRPr sz="3200">
                <a:solidFill>
                  <a:srgbClr val="FFFFFF"/>
                </a:solidFill>
              </a:defRPr>
            </a:lvl3pPr>
            <a:lvl4pPr lvl="3" algn="ctr" rtl="0">
              <a:spcBef>
                <a:spcPts val="0"/>
              </a:spcBef>
              <a:spcAft>
                <a:spcPts val="0"/>
              </a:spcAft>
              <a:buClr>
                <a:srgbClr val="FFFFFF"/>
              </a:buClr>
              <a:buSzPts val="2400"/>
              <a:buNone/>
              <a:defRPr sz="3200">
                <a:solidFill>
                  <a:srgbClr val="FFFFFF"/>
                </a:solidFill>
              </a:defRPr>
            </a:lvl4pPr>
            <a:lvl5pPr lvl="4" algn="ctr" rtl="0">
              <a:spcBef>
                <a:spcPts val="0"/>
              </a:spcBef>
              <a:spcAft>
                <a:spcPts val="0"/>
              </a:spcAft>
              <a:buClr>
                <a:srgbClr val="FFFFFF"/>
              </a:buClr>
              <a:buSzPts val="2400"/>
              <a:buNone/>
              <a:defRPr sz="3200">
                <a:solidFill>
                  <a:srgbClr val="FFFFFF"/>
                </a:solidFill>
              </a:defRPr>
            </a:lvl5pPr>
            <a:lvl6pPr lvl="5" algn="ctr" rtl="0">
              <a:spcBef>
                <a:spcPts val="0"/>
              </a:spcBef>
              <a:spcAft>
                <a:spcPts val="0"/>
              </a:spcAft>
              <a:buClr>
                <a:srgbClr val="FFFFFF"/>
              </a:buClr>
              <a:buSzPts val="2400"/>
              <a:buNone/>
              <a:defRPr sz="3200">
                <a:solidFill>
                  <a:srgbClr val="FFFFFF"/>
                </a:solidFill>
              </a:defRPr>
            </a:lvl6pPr>
            <a:lvl7pPr lvl="6" algn="ctr" rtl="0">
              <a:spcBef>
                <a:spcPts val="0"/>
              </a:spcBef>
              <a:spcAft>
                <a:spcPts val="0"/>
              </a:spcAft>
              <a:buClr>
                <a:srgbClr val="FFFFFF"/>
              </a:buClr>
              <a:buSzPts val="2400"/>
              <a:buNone/>
              <a:defRPr sz="3200">
                <a:solidFill>
                  <a:srgbClr val="FFFFFF"/>
                </a:solidFill>
              </a:defRPr>
            </a:lvl7pPr>
            <a:lvl8pPr lvl="7" algn="ctr" rtl="0">
              <a:spcBef>
                <a:spcPts val="0"/>
              </a:spcBef>
              <a:spcAft>
                <a:spcPts val="0"/>
              </a:spcAft>
              <a:buClr>
                <a:srgbClr val="FFFFFF"/>
              </a:buClr>
              <a:buSzPts val="2400"/>
              <a:buNone/>
              <a:defRPr sz="3200">
                <a:solidFill>
                  <a:srgbClr val="FFFFFF"/>
                </a:solidFill>
              </a:defRPr>
            </a:lvl8pPr>
            <a:lvl9pPr lvl="8" algn="ct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769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667">
                <a:solidFill>
                  <a:schemeClr val="dk2"/>
                </a:solidFill>
              </a:defRPr>
            </a:lvl1pPr>
            <a:lvl2pPr lvl="1" algn="r" rtl="0">
              <a:spcBef>
                <a:spcPts val="0"/>
              </a:spcBef>
              <a:spcAft>
                <a:spcPts val="0"/>
              </a:spcAft>
              <a:buClr>
                <a:schemeClr val="dk2"/>
              </a:buClr>
              <a:buSzPts val="2000"/>
              <a:buNone/>
              <a:defRPr sz="2667">
                <a:solidFill>
                  <a:schemeClr val="dk2"/>
                </a:solidFill>
              </a:defRPr>
            </a:lvl2pPr>
            <a:lvl3pPr lvl="2" algn="r" rtl="0">
              <a:spcBef>
                <a:spcPts val="0"/>
              </a:spcBef>
              <a:spcAft>
                <a:spcPts val="0"/>
              </a:spcAft>
              <a:buClr>
                <a:schemeClr val="dk2"/>
              </a:buClr>
              <a:buSzPts val="2000"/>
              <a:buNone/>
              <a:defRPr sz="2667">
                <a:solidFill>
                  <a:schemeClr val="dk2"/>
                </a:solidFill>
              </a:defRPr>
            </a:lvl3pPr>
            <a:lvl4pPr lvl="3" algn="r" rtl="0">
              <a:spcBef>
                <a:spcPts val="0"/>
              </a:spcBef>
              <a:spcAft>
                <a:spcPts val="0"/>
              </a:spcAft>
              <a:buClr>
                <a:schemeClr val="dk2"/>
              </a:buClr>
              <a:buSzPts val="2000"/>
              <a:buNone/>
              <a:defRPr sz="2667">
                <a:solidFill>
                  <a:schemeClr val="dk2"/>
                </a:solidFill>
              </a:defRPr>
            </a:lvl4pPr>
            <a:lvl5pPr lvl="4" algn="r" rtl="0">
              <a:spcBef>
                <a:spcPts val="0"/>
              </a:spcBef>
              <a:spcAft>
                <a:spcPts val="0"/>
              </a:spcAft>
              <a:buClr>
                <a:schemeClr val="dk2"/>
              </a:buClr>
              <a:buSzPts val="2000"/>
              <a:buNone/>
              <a:defRPr sz="2667">
                <a:solidFill>
                  <a:schemeClr val="dk2"/>
                </a:solidFill>
              </a:defRPr>
            </a:lvl5pPr>
            <a:lvl6pPr lvl="5" algn="r" rtl="0">
              <a:spcBef>
                <a:spcPts val="0"/>
              </a:spcBef>
              <a:spcAft>
                <a:spcPts val="0"/>
              </a:spcAft>
              <a:buClr>
                <a:schemeClr val="dk2"/>
              </a:buClr>
              <a:buSzPts val="2000"/>
              <a:buNone/>
              <a:defRPr sz="2667">
                <a:solidFill>
                  <a:schemeClr val="dk2"/>
                </a:solidFill>
              </a:defRPr>
            </a:lvl6pPr>
            <a:lvl7pPr lvl="6" algn="r" rtl="0">
              <a:spcBef>
                <a:spcPts val="0"/>
              </a:spcBef>
              <a:spcAft>
                <a:spcPts val="0"/>
              </a:spcAft>
              <a:buClr>
                <a:schemeClr val="dk2"/>
              </a:buClr>
              <a:buSzPts val="2000"/>
              <a:buNone/>
              <a:defRPr sz="2667">
                <a:solidFill>
                  <a:schemeClr val="dk2"/>
                </a:solidFill>
              </a:defRPr>
            </a:lvl7pPr>
            <a:lvl8pPr lvl="7" algn="r" rtl="0">
              <a:spcBef>
                <a:spcPts val="0"/>
              </a:spcBef>
              <a:spcAft>
                <a:spcPts val="0"/>
              </a:spcAft>
              <a:buClr>
                <a:schemeClr val="dk2"/>
              </a:buClr>
              <a:buSzPts val="2000"/>
              <a:buNone/>
              <a:defRPr sz="2667">
                <a:solidFill>
                  <a:schemeClr val="dk2"/>
                </a:solidFill>
              </a:defRPr>
            </a:lvl8pPr>
            <a:lvl9pPr lvl="8" algn="r" rtl="0">
              <a:spcBef>
                <a:spcPts val="0"/>
              </a:spcBef>
              <a:spcAft>
                <a:spcPts val="0"/>
              </a:spcAft>
              <a:buClr>
                <a:schemeClr val="dk2"/>
              </a:buClr>
              <a:buSzPts val="2000"/>
              <a:buNone/>
              <a:defRPr sz="2667">
                <a:solidFill>
                  <a:schemeClr val="dk2"/>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413874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SUBTITLE 2">
  <p:cSld name="TITLE + SUBTITLE 2">
    <p:spTree>
      <p:nvGrpSpPr>
        <p:cNvPr id="1"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rot="10800000" flipH="1">
            <a:off x="134" y="2300634"/>
            <a:ext cx="5070300" cy="4574933"/>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7112434" y="0"/>
            <a:ext cx="5070300" cy="4574933"/>
          </a:xfrm>
          <a:prstGeom prst="rect">
            <a:avLst/>
          </a:prstGeom>
          <a:noFill/>
          <a:ln>
            <a:noFill/>
          </a:ln>
        </p:spPr>
      </p:pic>
      <p:sp>
        <p:nvSpPr>
          <p:cNvPr id="86" name="Google Shape;86;p11"/>
          <p:cNvSpPr txBox="1">
            <a:spLocks noGrp="1"/>
          </p:cNvSpPr>
          <p:nvPr>
            <p:ph type="ctrTitle"/>
          </p:nvPr>
        </p:nvSpPr>
        <p:spPr>
          <a:xfrm>
            <a:off x="1667567" y="2468567"/>
            <a:ext cx="8878400" cy="89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48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87" name="Google Shape;87;p11"/>
          <p:cNvSpPr txBox="1">
            <a:spLocks noGrp="1"/>
          </p:cNvSpPr>
          <p:nvPr>
            <p:ph type="subTitle" idx="1"/>
          </p:nvPr>
        </p:nvSpPr>
        <p:spPr>
          <a:xfrm>
            <a:off x="4153000" y="3520635"/>
            <a:ext cx="39076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cxnSp>
        <p:nvCxnSpPr>
          <p:cNvPr id="88" name="Google Shape;88;p11"/>
          <p:cNvCxnSpPr/>
          <p:nvPr/>
        </p:nvCxnSpPr>
        <p:spPr>
          <a:xfrm>
            <a:off x="4908200" y="3429000"/>
            <a:ext cx="23972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4219715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2">
  <p:cSld name="TITLE 2">
    <p:spTree>
      <p:nvGrpSpPr>
        <p:cNvPr id="1" name="Shape 89"/>
        <p:cNvGrpSpPr/>
        <p:nvPr/>
      </p:nvGrpSpPr>
      <p:grpSpPr>
        <a:xfrm>
          <a:off x="0" y="0"/>
          <a:ext cx="0" cy="0"/>
          <a:chOff x="0" y="0"/>
          <a:chExt cx="0" cy="0"/>
        </a:xfrm>
      </p:grpSpPr>
      <p:sp>
        <p:nvSpPr>
          <p:cNvPr id="90" name="Google Shape;90;p12"/>
          <p:cNvSpPr txBox="1">
            <a:spLocks noGrp="1"/>
          </p:cNvSpPr>
          <p:nvPr>
            <p:ph type="ctrTitle"/>
          </p:nvPr>
        </p:nvSpPr>
        <p:spPr>
          <a:xfrm flipH="1">
            <a:off x="998800" y="667767"/>
            <a:ext cx="11193200" cy="89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pic>
        <p:nvPicPr>
          <p:cNvPr id="91" name="Google Shape;91;p12"/>
          <p:cNvPicPr preferRelativeResize="0"/>
          <p:nvPr/>
        </p:nvPicPr>
        <p:blipFill>
          <a:blip r:embed="rId2">
            <a:alphaModFix/>
          </a:blip>
          <a:stretch>
            <a:fillRect/>
          </a:stretch>
        </p:blipFill>
        <p:spPr>
          <a:xfrm flipH="1">
            <a:off x="9124301" y="0"/>
            <a:ext cx="3067567" cy="2767867"/>
          </a:xfrm>
          <a:prstGeom prst="rect">
            <a:avLst/>
          </a:prstGeom>
          <a:noFill/>
          <a:ln>
            <a:noFill/>
          </a:ln>
        </p:spPr>
      </p:pic>
    </p:spTree>
    <p:extLst>
      <p:ext uri="{BB962C8B-B14F-4D97-AF65-F5344CB8AC3E}">
        <p14:creationId xmlns:p14="http://schemas.microsoft.com/office/powerpoint/2010/main" val="6567938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9124301" y="0"/>
            <a:ext cx="3067567" cy="2767867"/>
          </a:xfrm>
          <a:prstGeom prst="rect">
            <a:avLst/>
          </a:prstGeom>
          <a:noFill/>
          <a:ln>
            <a:noFill/>
          </a:ln>
        </p:spPr>
      </p:pic>
      <p:sp>
        <p:nvSpPr>
          <p:cNvPr id="94" name="Google Shape;94;p13"/>
          <p:cNvSpPr txBox="1">
            <a:spLocks noGrp="1"/>
          </p:cNvSpPr>
          <p:nvPr>
            <p:ph type="ctrTitle"/>
          </p:nvPr>
        </p:nvSpPr>
        <p:spPr>
          <a:xfrm flipH="1">
            <a:off x="998800" y="676533"/>
            <a:ext cx="11193200" cy="89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2400"/>
              <a:buNone/>
              <a:defRPr sz="3200">
                <a:solidFill>
                  <a:srgbClr val="FFFFFF"/>
                </a:solidFill>
              </a:defRPr>
            </a:lvl2pPr>
            <a:lvl3pPr lvl="2" algn="r" rtl="0">
              <a:spcBef>
                <a:spcPts val="0"/>
              </a:spcBef>
              <a:spcAft>
                <a:spcPts val="0"/>
              </a:spcAft>
              <a:buClr>
                <a:srgbClr val="FFFFFF"/>
              </a:buClr>
              <a:buSzPts val="2400"/>
              <a:buNone/>
              <a:defRPr sz="3200">
                <a:solidFill>
                  <a:srgbClr val="FFFFFF"/>
                </a:solidFill>
              </a:defRPr>
            </a:lvl3pPr>
            <a:lvl4pPr lvl="3" algn="r" rtl="0">
              <a:spcBef>
                <a:spcPts val="0"/>
              </a:spcBef>
              <a:spcAft>
                <a:spcPts val="0"/>
              </a:spcAft>
              <a:buClr>
                <a:srgbClr val="FFFFFF"/>
              </a:buClr>
              <a:buSzPts val="2400"/>
              <a:buNone/>
              <a:defRPr sz="3200">
                <a:solidFill>
                  <a:srgbClr val="FFFFFF"/>
                </a:solidFill>
              </a:defRPr>
            </a:lvl4pPr>
            <a:lvl5pPr lvl="4" algn="r" rtl="0">
              <a:spcBef>
                <a:spcPts val="0"/>
              </a:spcBef>
              <a:spcAft>
                <a:spcPts val="0"/>
              </a:spcAft>
              <a:buClr>
                <a:srgbClr val="FFFFFF"/>
              </a:buClr>
              <a:buSzPts val="2400"/>
              <a:buNone/>
              <a:defRPr sz="3200">
                <a:solidFill>
                  <a:srgbClr val="FFFFFF"/>
                </a:solidFill>
              </a:defRPr>
            </a:lvl5pPr>
            <a:lvl6pPr lvl="5" algn="r" rtl="0">
              <a:spcBef>
                <a:spcPts val="0"/>
              </a:spcBef>
              <a:spcAft>
                <a:spcPts val="0"/>
              </a:spcAft>
              <a:buClr>
                <a:srgbClr val="FFFFFF"/>
              </a:buClr>
              <a:buSzPts val="2400"/>
              <a:buNone/>
              <a:defRPr sz="3200">
                <a:solidFill>
                  <a:srgbClr val="FFFFFF"/>
                </a:solidFill>
              </a:defRPr>
            </a:lvl6pPr>
            <a:lvl7pPr lvl="6" algn="r" rtl="0">
              <a:spcBef>
                <a:spcPts val="0"/>
              </a:spcBef>
              <a:spcAft>
                <a:spcPts val="0"/>
              </a:spcAft>
              <a:buClr>
                <a:srgbClr val="FFFFFF"/>
              </a:buClr>
              <a:buSzPts val="2400"/>
              <a:buNone/>
              <a:defRPr sz="3200">
                <a:solidFill>
                  <a:srgbClr val="FFFFFF"/>
                </a:solidFill>
              </a:defRPr>
            </a:lvl7pPr>
            <a:lvl8pPr lvl="7" algn="r" rtl="0">
              <a:spcBef>
                <a:spcPts val="0"/>
              </a:spcBef>
              <a:spcAft>
                <a:spcPts val="0"/>
              </a:spcAft>
              <a:buClr>
                <a:srgbClr val="FFFFFF"/>
              </a:buClr>
              <a:buSzPts val="2400"/>
              <a:buNone/>
              <a:defRPr sz="3200">
                <a:solidFill>
                  <a:srgbClr val="FFFFFF"/>
                </a:solidFill>
              </a:defRPr>
            </a:lvl8pPr>
            <a:lvl9pPr lvl="8" algn="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95" name="Google Shape;95;p13"/>
          <p:cNvSpPr txBox="1">
            <a:spLocks noGrp="1"/>
          </p:cNvSpPr>
          <p:nvPr>
            <p:ph type="ctrTitle" idx="2"/>
          </p:nvPr>
        </p:nvSpPr>
        <p:spPr>
          <a:xfrm>
            <a:off x="2253943" y="25444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96" name="Google Shape;96;p13"/>
          <p:cNvSpPr txBox="1">
            <a:spLocks noGrp="1"/>
          </p:cNvSpPr>
          <p:nvPr>
            <p:ph type="subTitle" idx="1"/>
          </p:nvPr>
        </p:nvSpPr>
        <p:spPr>
          <a:xfrm>
            <a:off x="2735743" y="31597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97" name="Google Shape;97;p13"/>
          <p:cNvSpPr txBox="1">
            <a:spLocks noGrp="1"/>
          </p:cNvSpPr>
          <p:nvPr>
            <p:ph type="ctrTitle" idx="3"/>
          </p:nvPr>
        </p:nvSpPr>
        <p:spPr>
          <a:xfrm>
            <a:off x="2253943" y="45470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98" name="Google Shape;98;p13"/>
          <p:cNvSpPr txBox="1">
            <a:spLocks noGrp="1"/>
          </p:cNvSpPr>
          <p:nvPr>
            <p:ph type="subTitle" idx="4"/>
          </p:nvPr>
        </p:nvSpPr>
        <p:spPr>
          <a:xfrm>
            <a:off x="2735743" y="5162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99" name="Google Shape;99;p13"/>
          <p:cNvSpPr txBox="1">
            <a:spLocks noGrp="1"/>
          </p:cNvSpPr>
          <p:nvPr>
            <p:ph type="ctrTitle" idx="5"/>
          </p:nvPr>
        </p:nvSpPr>
        <p:spPr>
          <a:xfrm>
            <a:off x="6432476" y="25444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00" name="Google Shape;100;p13"/>
          <p:cNvSpPr txBox="1">
            <a:spLocks noGrp="1"/>
          </p:cNvSpPr>
          <p:nvPr>
            <p:ph type="subTitle" idx="6"/>
          </p:nvPr>
        </p:nvSpPr>
        <p:spPr>
          <a:xfrm>
            <a:off x="6914276" y="31597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01" name="Google Shape;101;p13"/>
          <p:cNvSpPr txBox="1">
            <a:spLocks noGrp="1"/>
          </p:cNvSpPr>
          <p:nvPr>
            <p:ph type="ctrTitle" idx="7"/>
          </p:nvPr>
        </p:nvSpPr>
        <p:spPr>
          <a:xfrm>
            <a:off x="6432476" y="4547017"/>
            <a:ext cx="35056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867">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02" name="Google Shape;102;p13"/>
          <p:cNvSpPr txBox="1">
            <a:spLocks noGrp="1"/>
          </p:cNvSpPr>
          <p:nvPr>
            <p:ph type="subTitle" idx="8"/>
          </p:nvPr>
        </p:nvSpPr>
        <p:spPr>
          <a:xfrm>
            <a:off x="6914276" y="5162300"/>
            <a:ext cx="25420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cxnSp>
        <p:nvCxnSpPr>
          <p:cNvPr id="103" name="Google Shape;103;p13"/>
          <p:cNvCxnSpPr/>
          <p:nvPr/>
        </p:nvCxnSpPr>
        <p:spPr>
          <a:xfrm>
            <a:off x="3031200" y="2814217"/>
            <a:ext cx="6129600" cy="0"/>
          </a:xfrm>
          <a:prstGeom prst="straightConnector1">
            <a:avLst/>
          </a:prstGeom>
          <a:noFill/>
          <a:ln w="19050" cap="flat" cmpd="sng">
            <a:solidFill>
              <a:srgbClr val="FFFFFF"/>
            </a:solidFill>
            <a:prstDash val="solid"/>
            <a:round/>
            <a:headEnd type="none" w="med" len="med"/>
            <a:tailEnd type="none" w="med" len="med"/>
          </a:ln>
        </p:spPr>
      </p:cxnSp>
      <p:cxnSp>
        <p:nvCxnSpPr>
          <p:cNvPr id="104" name="Google Shape;104;p13"/>
          <p:cNvCxnSpPr/>
          <p:nvPr/>
        </p:nvCxnSpPr>
        <p:spPr>
          <a:xfrm>
            <a:off x="3031200" y="4836584"/>
            <a:ext cx="61296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2496699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9914539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06"/>
        <p:cNvGrpSpPr/>
        <p:nvPr/>
      </p:nvGrpSpPr>
      <p:grpSpPr>
        <a:xfrm>
          <a:off x="0" y="0"/>
          <a:ext cx="0" cy="0"/>
          <a:chOff x="0" y="0"/>
          <a:chExt cx="0" cy="0"/>
        </a:xfrm>
      </p:grpSpPr>
    </p:spTree>
    <p:extLst>
      <p:ext uri="{BB962C8B-B14F-4D97-AF65-F5344CB8AC3E}">
        <p14:creationId xmlns:p14="http://schemas.microsoft.com/office/powerpoint/2010/main" val="7901514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6400">
                <a:solidFill>
                  <a:schemeClr val="dk2"/>
                </a:solidFill>
              </a:defRPr>
            </a:lvl1pPr>
            <a:lvl2pPr lvl="1" rtl="0">
              <a:spcBef>
                <a:spcPts val="0"/>
              </a:spcBef>
              <a:spcAft>
                <a:spcPts val="0"/>
              </a:spcAft>
              <a:buClr>
                <a:schemeClr val="dk2"/>
              </a:buClr>
              <a:buSzPts val="5200"/>
              <a:buNone/>
              <a:defRPr sz="6933">
                <a:solidFill>
                  <a:schemeClr val="dk2"/>
                </a:solidFill>
              </a:defRPr>
            </a:lvl2pPr>
            <a:lvl3pPr lvl="2" rtl="0">
              <a:spcBef>
                <a:spcPts val="0"/>
              </a:spcBef>
              <a:spcAft>
                <a:spcPts val="0"/>
              </a:spcAft>
              <a:buClr>
                <a:schemeClr val="dk2"/>
              </a:buClr>
              <a:buSzPts val="5200"/>
              <a:buNone/>
              <a:defRPr sz="6933">
                <a:solidFill>
                  <a:schemeClr val="dk2"/>
                </a:solidFill>
              </a:defRPr>
            </a:lvl3pPr>
            <a:lvl4pPr lvl="3" rtl="0">
              <a:spcBef>
                <a:spcPts val="0"/>
              </a:spcBef>
              <a:spcAft>
                <a:spcPts val="0"/>
              </a:spcAft>
              <a:buClr>
                <a:schemeClr val="dk2"/>
              </a:buClr>
              <a:buSzPts val="5200"/>
              <a:buNone/>
              <a:defRPr sz="6933">
                <a:solidFill>
                  <a:schemeClr val="dk2"/>
                </a:solidFill>
              </a:defRPr>
            </a:lvl4pPr>
            <a:lvl5pPr lvl="4" rtl="0">
              <a:spcBef>
                <a:spcPts val="0"/>
              </a:spcBef>
              <a:spcAft>
                <a:spcPts val="0"/>
              </a:spcAft>
              <a:buClr>
                <a:schemeClr val="dk2"/>
              </a:buClr>
              <a:buSzPts val="5200"/>
              <a:buNone/>
              <a:defRPr sz="6933">
                <a:solidFill>
                  <a:schemeClr val="dk2"/>
                </a:solidFill>
              </a:defRPr>
            </a:lvl5pPr>
            <a:lvl6pPr lvl="5" rtl="0">
              <a:spcBef>
                <a:spcPts val="0"/>
              </a:spcBef>
              <a:spcAft>
                <a:spcPts val="0"/>
              </a:spcAft>
              <a:buClr>
                <a:schemeClr val="dk2"/>
              </a:buClr>
              <a:buSzPts val="5200"/>
              <a:buNone/>
              <a:defRPr sz="6933">
                <a:solidFill>
                  <a:schemeClr val="dk2"/>
                </a:solidFill>
              </a:defRPr>
            </a:lvl6pPr>
            <a:lvl7pPr lvl="6" rtl="0">
              <a:spcBef>
                <a:spcPts val="0"/>
              </a:spcBef>
              <a:spcAft>
                <a:spcPts val="0"/>
              </a:spcAft>
              <a:buClr>
                <a:schemeClr val="dk2"/>
              </a:buClr>
              <a:buSzPts val="5200"/>
              <a:buNone/>
              <a:defRPr sz="6933">
                <a:solidFill>
                  <a:schemeClr val="dk2"/>
                </a:solidFill>
              </a:defRPr>
            </a:lvl7pPr>
            <a:lvl8pPr lvl="7" rtl="0">
              <a:spcBef>
                <a:spcPts val="0"/>
              </a:spcBef>
              <a:spcAft>
                <a:spcPts val="0"/>
              </a:spcAft>
              <a:buClr>
                <a:schemeClr val="dk2"/>
              </a:buClr>
              <a:buSzPts val="5200"/>
              <a:buNone/>
              <a:defRPr sz="6933">
                <a:solidFill>
                  <a:schemeClr val="dk2"/>
                </a:solidFill>
              </a:defRPr>
            </a:lvl8pPr>
            <a:lvl9pPr lvl="8" rtl="0">
              <a:spcBef>
                <a:spcPts val="0"/>
              </a:spcBef>
              <a:spcAft>
                <a:spcPts val="0"/>
              </a:spcAft>
              <a:buClr>
                <a:schemeClr val="dk2"/>
              </a:buClr>
              <a:buSzPts val="5200"/>
              <a:buNone/>
              <a:defRPr sz="6933">
                <a:solidFill>
                  <a:schemeClr val="dk2"/>
                </a:solidFill>
              </a:defRPr>
            </a:lvl9pPr>
          </a:lstStyle>
          <a:p>
            <a:r>
              <a:rPr lang="en-US"/>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3733">
                <a:solidFill>
                  <a:schemeClr val="lt2"/>
                </a:solidFill>
              </a:defRPr>
            </a:lvl2pPr>
            <a:lvl3pPr lvl="2" algn="r" rtl="0">
              <a:lnSpc>
                <a:spcPct val="100000"/>
              </a:lnSpc>
              <a:spcBef>
                <a:spcPts val="0"/>
              </a:spcBef>
              <a:spcAft>
                <a:spcPts val="0"/>
              </a:spcAft>
              <a:buClr>
                <a:schemeClr val="lt2"/>
              </a:buClr>
              <a:buSzPts val="2800"/>
              <a:buNone/>
              <a:defRPr sz="3733">
                <a:solidFill>
                  <a:schemeClr val="lt2"/>
                </a:solidFill>
              </a:defRPr>
            </a:lvl3pPr>
            <a:lvl4pPr lvl="3" algn="r" rtl="0">
              <a:lnSpc>
                <a:spcPct val="100000"/>
              </a:lnSpc>
              <a:spcBef>
                <a:spcPts val="0"/>
              </a:spcBef>
              <a:spcAft>
                <a:spcPts val="0"/>
              </a:spcAft>
              <a:buClr>
                <a:schemeClr val="lt2"/>
              </a:buClr>
              <a:buSzPts val="2800"/>
              <a:buNone/>
              <a:defRPr sz="3733">
                <a:solidFill>
                  <a:schemeClr val="lt2"/>
                </a:solidFill>
              </a:defRPr>
            </a:lvl4pPr>
            <a:lvl5pPr lvl="4" algn="r" rtl="0">
              <a:lnSpc>
                <a:spcPct val="100000"/>
              </a:lnSpc>
              <a:spcBef>
                <a:spcPts val="0"/>
              </a:spcBef>
              <a:spcAft>
                <a:spcPts val="0"/>
              </a:spcAft>
              <a:buClr>
                <a:schemeClr val="lt2"/>
              </a:buClr>
              <a:buSzPts val="2800"/>
              <a:buNone/>
              <a:defRPr sz="3733">
                <a:solidFill>
                  <a:schemeClr val="lt2"/>
                </a:solidFill>
              </a:defRPr>
            </a:lvl5pPr>
            <a:lvl6pPr lvl="5" algn="r" rtl="0">
              <a:lnSpc>
                <a:spcPct val="100000"/>
              </a:lnSpc>
              <a:spcBef>
                <a:spcPts val="0"/>
              </a:spcBef>
              <a:spcAft>
                <a:spcPts val="0"/>
              </a:spcAft>
              <a:buClr>
                <a:schemeClr val="lt2"/>
              </a:buClr>
              <a:buSzPts val="2800"/>
              <a:buNone/>
              <a:defRPr sz="3733">
                <a:solidFill>
                  <a:schemeClr val="lt2"/>
                </a:solidFill>
              </a:defRPr>
            </a:lvl6pPr>
            <a:lvl7pPr lvl="6" algn="r" rtl="0">
              <a:lnSpc>
                <a:spcPct val="100000"/>
              </a:lnSpc>
              <a:spcBef>
                <a:spcPts val="0"/>
              </a:spcBef>
              <a:spcAft>
                <a:spcPts val="0"/>
              </a:spcAft>
              <a:buClr>
                <a:schemeClr val="lt2"/>
              </a:buClr>
              <a:buSzPts val="2800"/>
              <a:buNone/>
              <a:defRPr sz="3733">
                <a:solidFill>
                  <a:schemeClr val="lt2"/>
                </a:solidFill>
              </a:defRPr>
            </a:lvl7pPr>
            <a:lvl8pPr lvl="7" algn="r" rtl="0">
              <a:lnSpc>
                <a:spcPct val="100000"/>
              </a:lnSpc>
              <a:spcBef>
                <a:spcPts val="0"/>
              </a:spcBef>
              <a:spcAft>
                <a:spcPts val="0"/>
              </a:spcAft>
              <a:buClr>
                <a:schemeClr val="lt2"/>
              </a:buClr>
              <a:buSzPts val="2800"/>
              <a:buNone/>
              <a:defRPr sz="3733">
                <a:solidFill>
                  <a:schemeClr val="lt2"/>
                </a:solidFill>
              </a:defRPr>
            </a:lvl8pPr>
            <a:lvl9pPr lvl="8" algn="r" rtl="0">
              <a:lnSpc>
                <a:spcPct val="100000"/>
              </a:lnSpc>
              <a:spcBef>
                <a:spcPts val="0"/>
              </a:spcBef>
              <a:spcAft>
                <a:spcPts val="0"/>
              </a:spcAft>
              <a:buClr>
                <a:schemeClr val="lt2"/>
              </a:buClr>
              <a:buSzPts val="2800"/>
              <a:buNone/>
              <a:defRPr sz="3733">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2108927134"/>
      </p:ext>
    </p:extLst>
  </p:cSld>
  <p:clrMapOvr>
    <a:masterClrMapping/>
  </p:clrMapOvr>
  <p:transition spd="med">
    <p:circl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15445246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iseño personalizado 1" preserve="1">
  <p:cSld name="Diseño personalizado 1">
    <p:spTree>
      <p:nvGrpSpPr>
        <p:cNvPr id="1" name="Shape 116"/>
        <p:cNvGrpSpPr/>
        <p:nvPr/>
      </p:nvGrpSpPr>
      <p:grpSpPr>
        <a:xfrm>
          <a:off x="0" y="0"/>
          <a:ext cx="0" cy="0"/>
          <a:chOff x="0" y="0"/>
          <a:chExt cx="0" cy="0"/>
        </a:xfrm>
      </p:grpSpPr>
      <p:sp>
        <p:nvSpPr>
          <p:cNvPr id="117" name="Google Shape;117;p19"/>
          <p:cNvSpPr/>
          <p:nvPr/>
        </p:nvSpPr>
        <p:spPr>
          <a:xfrm flipH="1">
            <a:off x="633"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 sz="2400"/>
              <a:t> </a:t>
            </a:r>
            <a:endParaRPr sz="2400"/>
          </a:p>
        </p:txBody>
      </p:sp>
      <p:sp>
        <p:nvSpPr>
          <p:cNvPr id="118" name="Google Shape;118;p19"/>
          <p:cNvSpPr/>
          <p:nvPr/>
        </p:nvSpPr>
        <p:spPr>
          <a:xfrm>
            <a:off x="1578400" y="0"/>
            <a:ext cx="10614000" cy="5526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9"/>
          <p:cNvSpPr/>
          <p:nvPr/>
        </p:nvSpPr>
        <p:spPr>
          <a:xfrm>
            <a:off x="0" y="2532632"/>
            <a:ext cx="2100000" cy="43256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20" name="Google Shape;120;p19"/>
          <p:cNvSpPr txBox="1">
            <a:spLocks noGrp="1"/>
          </p:cNvSpPr>
          <p:nvPr>
            <p:ph type="ctrTitle"/>
          </p:nvPr>
        </p:nvSpPr>
        <p:spPr>
          <a:xfrm>
            <a:off x="6262900" y="1760300"/>
            <a:ext cx="482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6000"/>
              <a:buNone/>
              <a:defRPr sz="8000">
                <a:solidFill>
                  <a:srgbClr val="FFFFFF"/>
                </a:solidFill>
              </a:defRPr>
            </a:lvl1pPr>
            <a:lvl2pPr lvl="1" rtl="0">
              <a:spcBef>
                <a:spcPts val="0"/>
              </a:spcBef>
              <a:spcAft>
                <a:spcPts val="0"/>
              </a:spcAft>
              <a:buClr>
                <a:srgbClr val="434343"/>
              </a:buClr>
              <a:buSzPts val="5200"/>
              <a:buNone/>
              <a:defRPr sz="6933">
                <a:solidFill>
                  <a:srgbClr val="434343"/>
                </a:solidFill>
              </a:defRPr>
            </a:lvl2pPr>
            <a:lvl3pPr lvl="2" rtl="0">
              <a:spcBef>
                <a:spcPts val="0"/>
              </a:spcBef>
              <a:spcAft>
                <a:spcPts val="0"/>
              </a:spcAft>
              <a:buClr>
                <a:srgbClr val="434343"/>
              </a:buClr>
              <a:buSzPts val="5200"/>
              <a:buNone/>
              <a:defRPr sz="6933">
                <a:solidFill>
                  <a:srgbClr val="434343"/>
                </a:solidFill>
              </a:defRPr>
            </a:lvl3pPr>
            <a:lvl4pPr lvl="3" rtl="0">
              <a:spcBef>
                <a:spcPts val="0"/>
              </a:spcBef>
              <a:spcAft>
                <a:spcPts val="0"/>
              </a:spcAft>
              <a:buClr>
                <a:srgbClr val="434343"/>
              </a:buClr>
              <a:buSzPts val="5200"/>
              <a:buNone/>
              <a:defRPr sz="6933">
                <a:solidFill>
                  <a:srgbClr val="434343"/>
                </a:solidFill>
              </a:defRPr>
            </a:lvl4pPr>
            <a:lvl5pPr lvl="4" rtl="0">
              <a:spcBef>
                <a:spcPts val="0"/>
              </a:spcBef>
              <a:spcAft>
                <a:spcPts val="0"/>
              </a:spcAft>
              <a:buClr>
                <a:srgbClr val="434343"/>
              </a:buClr>
              <a:buSzPts val="5200"/>
              <a:buNone/>
              <a:defRPr sz="6933">
                <a:solidFill>
                  <a:srgbClr val="434343"/>
                </a:solidFill>
              </a:defRPr>
            </a:lvl5pPr>
            <a:lvl6pPr lvl="5" rtl="0">
              <a:spcBef>
                <a:spcPts val="0"/>
              </a:spcBef>
              <a:spcAft>
                <a:spcPts val="0"/>
              </a:spcAft>
              <a:buClr>
                <a:srgbClr val="434343"/>
              </a:buClr>
              <a:buSzPts val="5200"/>
              <a:buNone/>
              <a:defRPr sz="6933">
                <a:solidFill>
                  <a:srgbClr val="434343"/>
                </a:solidFill>
              </a:defRPr>
            </a:lvl6pPr>
            <a:lvl7pPr lvl="6" rtl="0">
              <a:spcBef>
                <a:spcPts val="0"/>
              </a:spcBef>
              <a:spcAft>
                <a:spcPts val="0"/>
              </a:spcAft>
              <a:buClr>
                <a:srgbClr val="434343"/>
              </a:buClr>
              <a:buSzPts val="5200"/>
              <a:buNone/>
              <a:defRPr sz="6933">
                <a:solidFill>
                  <a:srgbClr val="434343"/>
                </a:solidFill>
              </a:defRPr>
            </a:lvl7pPr>
            <a:lvl8pPr lvl="7" rtl="0">
              <a:spcBef>
                <a:spcPts val="0"/>
              </a:spcBef>
              <a:spcAft>
                <a:spcPts val="0"/>
              </a:spcAft>
              <a:buClr>
                <a:srgbClr val="434343"/>
              </a:buClr>
              <a:buSzPts val="5200"/>
              <a:buNone/>
              <a:defRPr sz="6933">
                <a:solidFill>
                  <a:srgbClr val="434343"/>
                </a:solidFill>
              </a:defRPr>
            </a:lvl8pPr>
            <a:lvl9pPr lvl="8" rtl="0">
              <a:spcBef>
                <a:spcPts val="0"/>
              </a:spcBef>
              <a:spcAft>
                <a:spcPts val="0"/>
              </a:spcAft>
              <a:buClr>
                <a:srgbClr val="434343"/>
              </a:buClr>
              <a:buSzPts val="5200"/>
              <a:buNone/>
              <a:defRPr sz="6933">
                <a:solidFill>
                  <a:srgbClr val="434343"/>
                </a:solidFill>
              </a:defRPr>
            </a:lvl9pPr>
          </a:lstStyle>
          <a:p>
            <a:r>
              <a:rPr lang="en-US"/>
              <a:t>Click to edit Master title style</a:t>
            </a:r>
            <a:endParaRPr/>
          </a:p>
        </p:txBody>
      </p:sp>
      <p:sp>
        <p:nvSpPr>
          <p:cNvPr id="121" name="Google Shape;121;p19"/>
          <p:cNvSpPr txBox="1">
            <a:spLocks noGrp="1"/>
          </p:cNvSpPr>
          <p:nvPr>
            <p:ph type="subTitle" idx="1"/>
          </p:nvPr>
        </p:nvSpPr>
        <p:spPr>
          <a:xfrm>
            <a:off x="7882433" y="3970400"/>
            <a:ext cx="32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1200"/>
              <a:buNone/>
              <a:defRPr>
                <a:solidFill>
                  <a:srgbClr val="FFFFFF"/>
                </a:solidFill>
              </a:defRPr>
            </a:lvl1pPr>
            <a:lvl2pPr lvl="1" algn="r" rtl="0">
              <a:lnSpc>
                <a:spcPct val="100000"/>
              </a:lnSpc>
              <a:spcBef>
                <a:spcPts val="0"/>
              </a:spcBef>
              <a:spcAft>
                <a:spcPts val="0"/>
              </a:spcAft>
              <a:buClr>
                <a:srgbClr val="434343"/>
              </a:buClr>
              <a:buSzPts val="2800"/>
              <a:buNone/>
              <a:defRPr sz="3733">
                <a:solidFill>
                  <a:srgbClr val="434343"/>
                </a:solidFill>
              </a:defRPr>
            </a:lvl2pPr>
            <a:lvl3pPr lvl="2" algn="r" rtl="0">
              <a:lnSpc>
                <a:spcPct val="100000"/>
              </a:lnSpc>
              <a:spcBef>
                <a:spcPts val="0"/>
              </a:spcBef>
              <a:spcAft>
                <a:spcPts val="0"/>
              </a:spcAft>
              <a:buClr>
                <a:srgbClr val="434343"/>
              </a:buClr>
              <a:buSzPts val="2800"/>
              <a:buNone/>
              <a:defRPr sz="3733">
                <a:solidFill>
                  <a:srgbClr val="434343"/>
                </a:solidFill>
              </a:defRPr>
            </a:lvl3pPr>
            <a:lvl4pPr lvl="3" algn="r" rtl="0">
              <a:lnSpc>
                <a:spcPct val="100000"/>
              </a:lnSpc>
              <a:spcBef>
                <a:spcPts val="0"/>
              </a:spcBef>
              <a:spcAft>
                <a:spcPts val="0"/>
              </a:spcAft>
              <a:buClr>
                <a:srgbClr val="434343"/>
              </a:buClr>
              <a:buSzPts val="2800"/>
              <a:buNone/>
              <a:defRPr sz="3733">
                <a:solidFill>
                  <a:srgbClr val="434343"/>
                </a:solidFill>
              </a:defRPr>
            </a:lvl4pPr>
            <a:lvl5pPr lvl="4" algn="r" rtl="0">
              <a:lnSpc>
                <a:spcPct val="100000"/>
              </a:lnSpc>
              <a:spcBef>
                <a:spcPts val="0"/>
              </a:spcBef>
              <a:spcAft>
                <a:spcPts val="0"/>
              </a:spcAft>
              <a:buClr>
                <a:srgbClr val="434343"/>
              </a:buClr>
              <a:buSzPts val="2800"/>
              <a:buNone/>
              <a:defRPr sz="3733">
                <a:solidFill>
                  <a:srgbClr val="434343"/>
                </a:solidFill>
              </a:defRPr>
            </a:lvl5pPr>
            <a:lvl6pPr lvl="5" algn="r" rtl="0">
              <a:lnSpc>
                <a:spcPct val="100000"/>
              </a:lnSpc>
              <a:spcBef>
                <a:spcPts val="0"/>
              </a:spcBef>
              <a:spcAft>
                <a:spcPts val="0"/>
              </a:spcAft>
              <a:buClr>
                <a:srgbClr val="434343"/>
              </a:buClr>
              <a:buSzPts val="2800"/>
              <a:buNone/>
              <a:defRPr sz="3733">
                <a:solidFill>
                  <a:srgbClr val="434343"/>
                </a:solidFill>
              </a:defRPr>
            </a:lvl6pPr>
            <a:lvl7pPr lvl="6" algn="r" rtl="0">
              <a:lnSpc>
                <a:spcPct val="100000"/>
              </a:lnSpc>
              <a:spcBef>
                <a:spcPts val="0"/>
              </a:spcBef>
              <a:spcAft>
                <a:spcPts val="0"/>
              </a:spcAft>
              <a:buClr>
                <a:srgbClr val="434343"/>
              </a:buClr>
              <a:buSzPts val="2800"/>
              <a:buNone/>
              <a:defRPr sz="3733">
                <a:solidFill>
                  <a:srgbClr val="434343"/>
                </a:solidFill>
              </a:defRPr>
            </a:lvl7pPr>
            <a:lvl8pPr lvl="7" algn="r" rtl="0">
              <a:lnSpc>
                <a:spcPct val="100000"/>
              </a:lnSpc>
              <a:spcBef>
                <a:spcPts val="0"/>
              </a:spcBef>
              <a:spcAft>
                <a:spcPts val="0"/>
              </a:spcAft>
              <a:buClr>
                <a:srgbClr val="434343"/>
              </a:buClr>
              <a:buSzPts val="2800"/>
              <a:buNone/>
              <a:defRPr sz="3733">
                <a:solidFill>
                  <a:srgbClr val="434343"/>
                </a:solidFill>
              </a:defRPr>
            </a:lvl8pPr>
            <a:lvl9pPr lvl="8" algn="r" rtl="0">
              <a:lnSpc>
                <a:spcPct val="100000"/>
              </a:lnSpc>
              <a:spcBef>
                <a:spcPts val="0"/>
              </a:spcBef>
              <a:spcAft>
                <a:spcPts val="0"/>
              </a:spcAft>
              <a:buClr>
                <a:srgbClr val="434343"/>
              </a:buClr>
              <a:buSzPts val="2800"/>
              <a:buNone/>
              <a:defRPr sz="3733">
                <a:solidFill>
                  <a:srgbClr val="434343"/>
                </a:solidFill>
              </a:defRPr>
            </a:lvl9pPr>
          </a:lstStyle>
          <a:p>
            <a:r>
              <a:rPr lang="en-US"/>
              <a:t>Click to edit Master subtitle style</a:t>
            </a:r>
            <a:endParaRPr/>
          </a:p>
        </p:txBody>
      </p:sp>
    </p:spTree>
    <p:extLst>
      <p:ext uri="{BB962C8B-B14F-4D97-AF65-F5344CB8AC3E}">
        <p14:creationId xmlns:p14="http://schemas.microsoft.com/office/powerpoint/2010/main" val="527120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Diseño personalizado 1 2" preserve="1">
  <p:cSld name="Diseño personalizado 1 2">
    <p:spTree>
      <p:nvGrpSpPr>
        <p:cNvPr id="1" name="Shape 122"/>
        <p:cNvGrpSpPr/>
        <p:nvPr/>
      </p:nvGrpSpPr>
      <p:grpSpPr>
        <a:xfrm>
          <a:off x="0" y="0"/>
          <a:ext cx="0" cy="0"/>
          <a:chOff x="0" y="0"/>
          <a:chExt cx="0" cy="0"/>
        </a:xfrm>
      </p:grpSpPr>
      <p:sp>
        <p:nvSpPr>
          <p:cNvPr id="123" name="Google Shape;123;p20"/>
          <p:cNvSpPr/>
          <p:nvPr/>
        </p:nvSpPr>
        <p:spPr>
          <a:xfrm>
            <a:off x="0" y="-9800"/>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20"/>
          <p:cNvSpPr/>
          <p:nvPr/>
        </p:nvSpPr>
        <p:spPr>
          <a:xfrm flipH="1">
            <a:off x="233" y="0"/>
            <a:ext cx="10614000" cy="5526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20"/>
          <p:cNvSpPr txBox="1">
            <a:spLocks noGrp="1"/>
          </p:cNvSpPr>
          <p:nvPr>
            <p:ph type="ctrTitle"/>
          </p:nvPr>
        </p:nvSpPr>
        <p:spPr>
          <a:xfrm flipH="1">
            <a:off x="1106567" y="3209833"/>
            <a:ext cx="7580000" cy="894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8000">
                <a:solidFill>
                  <a:srgbClr val="FFFFFF"/>
                </a:solidFill>
              </a:defRPr>
            </a:lvl1pPr>
            <a:lvl2pPr lvl="1" algn="r" rtl="0">
              <a:spcBef>
                <a:spcPts val="0"/>
              </a:spcBef>
              <a:spcAft>
                <a:spcPts val="0"/>
              </a:spcAft>
              <a:buClr>
                <a:srgbClr val="434343"/>
              </a:buClr>
              <a:buSzPts val="5200"/>
              <a:buNone/>
              <a:defRPr sz="6933">
                <a:solidFill>
                  <a:srgbClr val="434343"/>
                </a:solidFill>
              </a:defRPr>
            </a:lvl2pPr>
            <a:lvl3pPr lvl="2" algn="r" rtl="0">
              <a:spcBef>
                <a:spcPts val="0"/>
              </a:spcBef>
              <a:spcAft>
                <a:spcPts val="0"/>
              </a:spcAft>
              <a:buClr>
                <a:srgbClr val="434343"/>
              </a:buClr>
              <a:buSzPts val="5200"/>
              <a:buNone/>
              <a:defRPr sz="6933">
                <a:solidFill>
                  <a:srgbClr val="434343"/>
                </a:solidFill>
              </a:defRPr>
            </a:lvl3pPr>
            <a:lvl4pPr lvl="3" algn="r" rtl="0">
              <a:spcBef>
                <a:spcPts val="0"/>
              </a:spcBef>
              <a:spcAft>
                <a:spcPts val="0"/>
              </a:spcAft>
              <a:buClr>
                <a:srgbClr val="434343"/>
              </a:buClr>
              <a:buSzPts val="5200"/>
              <a:buNone/>
              <a:defRPr sz="6933">
                <a:solidFill>
                  <a:srgbClr val="434343"/>
                </a:solidFill>
              </a:defRPr>
            </a:lvl4pPr>
            <a:lvl5pPr lvl="4" algn="r" rtl="0">
              <a:spcBef>
                <a:spcPts val="0"/>
              </a:spcBef>
              <a:spcAft>
                <a:spcPts val="0"/>
              </a:spcAft>
              <a:buClr>
                <a:srgbClr val="434343"/>
              </a:buClr>
              <a:buSzPts val="5200"/>
              <a:buNone/>
              <a:defRPr sz="6933">
                <a:solidFill>
                  <a:srgbClr val="434343"/>
                </a:solidFill>
              </a:defRPr>
            </a:lvl5pPr>
            <a:lvl6pPr lvl="5" algn="r" rtl="0">
              <a:spcBef>
                <a:spcPts val="0"/>
              </a:spcBef>
              <a:spcAft>
                <a:spcPts val="0"/>
              </a:spcAft>
              <a:buClr>
                <a:srgbClr val="434343"/>
              </a:buClr>
              <a:buSzPts val="5200"/>
              <a:buNone/>
              <a:defRPr sz="6933">
                <a:solidFill>
                  <a:srgbClr val="434343"/>
                </a:solidFill>
              </a:defRPr>
            </a:lvl6pPr>
            <a:lvl7pPr lvl="6" algn="r" rtl="0">
              <a:spcBef>
                <a:spcPts val="0"/>
              </a:spcBef>
              <a:spcAft>
                <a:spcPts val="0"/>
              </a:spcAft>
              <a:buClr>
                <a:srgbClr val="434343"/>
              </a:buClr>
              <a:buSzPts val="5200"/>
              <a:buNone/>
              <a:defRPr sz="6933">
                <a:solidFill>
                  <a:srgbClr val="434343"/>
                </a:solidFill>
              </a:defRPr>
            </a:lvl7pPr>
            <a:lvl8pPr lvl="7" algn="r" rtl="0">
              <a:spcBef>
                <a:spcPts val="0"/>
              </a:spcBef>
              <a:spcAft>
                <a:spcPts val="0"/>
              </a:spcAft>
              <a:buClr>
                <a:srgbClr val="434343"/>
              </a:buClr>
              <a:buSzPts val="5200"/>
              <a:buNone/>
              <a:defRPr sz="6933">
                <a:solidFill>
                  <a:srgbClr val="434343"/>
                </a:solidFill>
              </a:defRPr>
            </a:lvl8pPr>
            <a:lvl9pPr lvl="8" algn="r" rtl="0">
              <a:spcBef>
                <a:spcPts val="0"/>
              </a:spcBef>
              <a:spcAft>
                <a:spcPts val="0"/>
              </a:spcAft>
              <a:buClr>
                <a:srgbClr val="434343"/>
              </a:buClr>
              <a:buSzPts val="5200"/>
              <a:buNone/>
              <a:defRPr sz="6933">
                <a:solidFill>
                  <a:srgbClr val="434343"/>
                </a:solidFill>
              </a:defRPr>
            </a:lvl9pPr>
          </a:lstStyle>
          <a:p>
            <a:r>
              <a:rPr lang="en-US"/>
              <a:t>Click to edit Master title style</a:t>
            </a:r>
            <a:endParaRPr/>
          </a:p>
        </p:txBody>
      </p:sp>
      <p:sp>
        <p:nvSpPr>
          <p:cNvPr id="126" name="Google Shape;126;p20"/>
          <p:cNvSpPr txBox="1">
            <a:spLocks noGrp="1"/>
          </p:cNvSpPr>
          <p:nvPr>
            <p:ph type="subTitle" idx="1"/>
          </p:nvPr>
        </p:nvSpPr>
        <p:spPr>
          <a:xfrm flipH="1">
            <a:off x="1106713" y="3346099"/>
            <a:ext cx="4014400" cy="156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3733">
                <a:solidFill>
                  <a:srgbClr val="434343"/>
                </a:solidFill>
              </a:defRPr>
            </a:lvl2pPr>
            <a:lvl3pPr lvl="2" rtl="0">
              <a:lnSpc>
                <a:spcPct val="100000"/>
              </a:lnSpc>
              <a:spcBef>
                <a:spcPts val="0"/>
              </a:spcBef>
              <a:spcAft>
                <a:spcPts val="0"/>
              </a:spcAft>
              <a:buClr>
                <a:srgbClr val="434343"/>
              </a:buClr>
              <a:buSzPts val="2800"/>
              <a:buNone/>
              <a:defRPr sz="3733">
                <a:solidFill>
                  <a:srgbClr val="434343"/>
                </a:solidFill>
              </a:defRPr>
            </a:lvl3pPr>
            <a:lvl4pPr lvl="3" rtl="0">
              <a:lnSpc>
                <a:spcPct val="100000"/>
              </a:lnSpc>
              <a:spcBef>
                <a:spcPts val="0"/>
              </a:spcBef>
              <a:spcAft>
                <a:spcPts val="0"/>
              </a:spcAft>
              <a:buClr>
                <a:srgbClr val="434343"/>
              </a:buClr>
              <a:buSzPts val="2800"/>
              <a:buNone/>
              <a:defRPr sz="3733">
                <a:solidFill>
                  <a:srgbClr val="434343"/>
                </a:solidFill>
              </a:defRPr>
            </a:lvl4pPr>
            <a:lvl5pPr lvl="4" rtl="0">
              <a:lnSpc>
                <a:spcPct val="100000"/>
              </a:lnSpc>
              <a:spcBef>
                <a:spcPts val="0"/>
              </a:spcBef>
              <a:spcAft>
                <a:spcPts val="0"/>
              </a:spcAft>
              <a:buClr>
                <a:srgbClr val="434343"/>
              </a:buClr>
              <a:buSzPts val="2800"/>
              <a:buNone/>
              <a:defRPr sz="3733">
                <a:solidFill>
                  <a:srgbClr val="434343"/>
                </a:solidFill>
              </a:defRPr>
            </a:lvl5pPr>
            <a:lvl6pPr lvl="5" rtl="0">
              <a:lnSpc>
                <a:spcPct val="100000"/>
              </a:lnSpc>
              <a:spcBef>
                <a:spcPts val="0"/>
              </a:spcBef>
              <a:spcAft>
                <a:spcPts val="0"/>
              </a:spcAft>
              <a:buClr>
                <a:srgbClr val="434343"/>
              </a:buClr>
              <a:buSzPts val="2800"/>
              <a:buNone/>
              <a:defRPr sz="3733">
                <a:solidFill>
                  <a:srgbClr val="434343"/>
                </a:solidFill>
              </a:defRPr>
            </a:lvl6pPr>
            <a:lvl7pPr lvl="6" rtl="0">
              <a:lnSpc>
                <a:spcPct val="100000"/>
              </a:lnSpc>
              <a:spcBef>
                <a:spcPts val="0"/>
              </a:spcBef>
              <a:spcAft>
                <a:spcPts val="0"/>
              </a:spcAft>
              <a:buClr>
                <a:srgbClr val="434343"/>
              </a:buClr>
              <a:buSzPts val="2800"/>
              <a:buNone/>
              <a:defRPr sz="3733">
                <a:solidFill>
                  <a:srgbClr val="434343"/>
                </a:solidFill>
              </a:defRPr>
            </a:lvl7pPr>
            <a:lvl8pPr lvl="7" rtl="0">
              <a:lnSpc>
                <a:spcPct val="100000"/>
              </a:lnSpc>
              <a:spcBef>
                <a:spcPts val="0"/>
              </a:spcBef>
              <a:spcAft>
                <a:spcPts val="0"/>
              </a:spcAft>
              <a:buClr>
                <a:srgbClr val="434343"/>
              </a:buClr>
              <a:buSzPts val="2800"/>
              <a:buNone/>
              <a:defRPr sz="3733">
                <a:solidFill>
                  <a:srgbClr val="434343"/>
                </a:solidFill>
              </a:defRPr>
            </a:lvl8pPr>
            <a:lvl9pPr lvl="8" rtl="0">
              <a:lnSpc>
                <a:spcPct val="100000"/>
              </a:lnSpc>
              <a:spcBef>
                <a:spcPts val="0"/>
              </a:spcBef>
              <a:spcAft>
                <a:spcPts val="0"/>
              </a:spcAft>
              <a:buClr>
                <a:srgbClr val="434343"/>
              </a:buClr>
              <a:buSzPts val="2800"/>
              <a:buNone/>
              <a:defRPr sz="3733">
                <a:solidFill>
                  <a:srgbClr val="434343"/>
                </a:solidFill>
              </a:defRPr>
            </a:lvl9pPr>
          </a:lstStyle>
          <a:p>
            <a:r>
              <a:rPr lang="en-US"/>
              <a:t>Click to edit Master subtitle style</a:t>
            </a:r>
            <a:endParaRPr/>
          </a:p>
        </p:txBody>
      </p:sp>
      <p:sp>
        <p:nvSpPr>
          <p:cNvPr id="127" name="Google Shape;127;p20"/>
          <p:cNvSpPr/>
          <p:nvPr/>
        </p:nvSpPr>
        <p:spPr>
          <a:xfrm flipH="1">
            <a:off x="10092633" y="2532632"/>
            <a:ext cx="2100000" cy="43256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11977468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iseño personalizado 3" preserve="1">
  <p:cSld name="Diseño personalizado 3">
    <p:spTree>
      <p:nvGrpSpPr>
        <p:cNvPr id="1" name="Shape 128"/>
        <p:cNvGrpSpPr/>
        <p:nvPr/>
      </p:nvGrpSpPr>
      <p:grpSpPr>
        <a:xfrm>
          <a:off x="0" y="0"/>
          <a:ext cx="0" cy="0"/>
          <a:chOff x="0" y="0"/>
          <a:chExt cx="0" cy="0"/>
        </a:xfrm>
      </p:grpSpPr>
      <p:sp>
        <p:nvSpPr>
          <p:cNvPr id="129" name="Google Shape;129;p21"/>
          <p:cNvSpPr/>
          <p:nvPr/>
        </p:nvSpPr>
        <p:spPr>
          <a:xfrm>
            <a:off x="-1" y="1254836"/>
            <a:ext cx="8104400" cy="5603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30" name="Google Shape;130;p21"/>
          <p:cNvSpPr/>
          <p:nvPr/>
        </p:nvSpPr>
        <p:spPr>
          <a:xfrm>
            <a:off x="2777667" y="9500"/>
            <a:ext cx="9415200" cy="6858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31" name="Google Shape;131;p21"/>
          <p:cNvSpPr txBox="1">
            <a:spLocks noGrp="1"/>
          </p:cNvSpPr>
          <p:nvPr>
            <p:ph type="ctrTitle"/>
          </p:nvPr>
        </p:nvSpPr>
        <p:spPr>
          <a:xfrm>
            <a:off x="6148100" y="1799033"/>
            <a:ext cx="4670400" cy="2018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6400">
                <a:solidFill>
                  <a:srgbClr val="FFFFFF"/>
                </a:solidFill>
              </a:defRPr>
            </a:lvl1pPr>
            <a:lvl2pPr lvl="1" algn="r" rtl="0">
              <a:spcBef>
                <a:spcPts val="0"/>
              </a:spcBef>
              <a:spcAft>
                <a:spcPts val="0"/>
              </a:spcAft>
              <a:buClr>
                <a:srgbClr val="FFFFFF"/>
              </a:buClr>
              <a:buSzPts val="4800"/>
              <a:buNone/>
              <a:defRPr sz="6400">
                <a:solidFill>
                  <a:srgbClr val="FFFFFF"/>
                </a:solidFill>
              </a:defRPr>
            </a:lvl2pPr>
            <a:lvl3pPr lvl="2" algn="r" rtl="0">
              <a:spcBef>
                <a:spcPts val="0"/>
              </a:spcBef>
              <a:spcAft>
                <a:spcPts val="0"/>
              </a:spcAft>
              <a:buClr>
                <a:srgbClr val="FFFFFF"/>
              </a:buClr>
              <a:buSzPts val="4800"/>
              <a:buNone/>
              <a:defRPr sz="6400">
                <a:solidFill>
                  <a:srgbClr val="FFFFFF"/>
                </a:solidFill>
              </a:defRPr>
            </a:lvl3pPr>
            <a:lvl4pPr lvl="3" algn="r" rtl="0">
              <a:spcBef>
                <a:spcPts val="0"/>
              </a:spcBef>
              <a:spcAft>
                <a:spcPts val="0"/>
              </a:spcAft>
              <a:buClr>
                <a:srgbClr val="FFFFFF"/>
              </a:buClr>
              <a:buSzPts val="4800"/>
              <a:buNone/>
              <a:defRPr sz="6400">
                <a:solidFill>
                  <a:srgbClr val="FFFFFF"/>
                </a:solidFill>
              </a:defRPr>
            </a:lvl4pPr>
            <a:lvl5pPr lvl="4" algn="r" rtl="0">
              <a:spcBef>
                <a:spcPts val="0"/>
              </a:spcBef>
              <a:spcAft>
                <a:spcPts val="0"/>
              </a:spcAft>
              <a:buClr>
                <a:srgbClr val="FFFFFF"/>
              </a:buClr>
              <a:buSzPts val="4800"/>
              <a:buNone/>
              <a:defRPr sz="6400">
                <a:solidFill>
                  <a:srgbClr val="FFFFFF"/>
                </a:solidFill>
              </a:defRPr>
            </a:lvl5pPr>
            <a:lvl6pPr lvl="5" algn="r" rtl="0">
              <a:spcBef>
                <a:spcPts val="0"/>
              </a:spcBef>
              <a:spcAft>
                <a:spcPts val="0"/>
              </a:spcAft>
              <a:buClr>
                <a:srgbClr val="FFFFFF"/>
              </a:buClr>
              <a:buSzPts val="4800"/>
              <a:buNone/>
              <a:defRPr sz="6400">
                <a:solidFill>
                  <a:srgbClr val="FFFFFF"/>
                </a:solidFill>
              </a:defRPr>
            </a:lvl6pPr>
            <a:lvl7pPr lvl="6" algn="r" rtl="0">
              <a:spcBef>
                <a:spcPts val="0"/>
              </a:spcBef>
              <a:spcAft>
                <a:spcPts val="0"/>
              </a:spcAft>
              <a:buClr>
                <a:srgbClr val="FFFFFF"/>
              </a:buClr>
              <a:buSzPts val="4800"/>
              <a:buNone/>
              <a:defRPr sz="6400">
                <a:solidFill>
                  <a:srgbClr val="FFFFFF"/>
                </a:solidFill>
              </a:defRPr>
            </a:lvl7pPr>
            <a:lvl8pPr lvl="7" algn="r" rtl="0">
              <a:spcBef>
                <a:spcPts val="0"/>
              </a:spcBef>
              <a:spcAft>
                <a:spcPts val="0"/>
              </a:spcAft>
              <a:buClr>
                <a:srgbClr val="FFFFFF"/>
              </a:buClr>
              <a:buSzPts val="4800"/>
              <a:buNone/>
              <a:defRPr sz="6400">
                <a:solidFill>
                  <a:srgbClr val="FFFFFF"/>
                </a:solidFill>
              </a:defRPr>
            </a:lvl8pPr>
            <a:lvl9pPr lvl="8" algn="r" rtl="0">
              <a:spcBef>
                <a:spcPts val="0"/>
              </a:spcBef>
              <a:spcAft>
                <a:spcPts val="0"/>
              </a:spcAft>
              <a:buClr>
                <a:srgbClr val="FFFFFF"/>
              </a:buClr>
              <a:buSzPts val="4800"/>
              <a:buNone/>
              <a:defRPr sz="6400">
                <a:solidFill>
                  <a:srgbClr val="FFFFFF"/>
                </a:solidFill>
              </a:defRPr>
            </a:lvl9pPr>
          </a:lstStyle>
          <a:p>
            <a:r>
              <a:rPr lang="en-US"/>
              <a:t>Click to edit Master title style</a:t>
            </a:r>
            <a:endParaRPr/>
          </a:p>
        </p:txBody>
      </p:sp>
      <p:sp>
        <p:nvSpPr>
          <p:cNvPr id="132" name="Google Shape;132;p21"/>
          <p:cNvSpPr txBox="1">
            <a:spLocks noGrp="1"/>
          </p:cNvSpPr>
          <p:nvPr>
            <p:ph type="subTitle" idx="1"/>
          </p:nvPr>
        </p:nvSpPr>
        <p:spPr>
          <a:xfrm>
            <a:off x="6148100" y="3631119"/>
            <a:ext cx="4670400" cy="243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200"/>
              <a:buNone/>
              <a:defRPr>
                <a:solidFill>
                  <a:srgbClr val="FFFFFF"/>
                </a:solidFill>
              </a:defRPr>
            </a:lvl1pPr>
            <a:lvl2pPr lvl="1" algn="r" rtl="0">
              <a:lnSpc>
                <a:spcPct val="100000"/>
              </a:lnSpc>
              <a:spcBef>
                <a:spcPts val="0"/>
              </a:spcBef>
              <a:spcAft>
                <a:spcPts val="0"/>
              </a:spcAft>
              <a:buClr>
                <a:srgbClr val="FFFFFF"/>
              </a:buClr>
              <a:buSzPts val="1200"/>
              <a:buNone/>
              <a:defRPr>
                <a:solidFill>
                  <a:srgbClr val="FFFFFF"/>
                </a:solidFill>
              </a:defRPr>
            </a:lvl2pPr>
            <a:lvl3pPr lvl="2" algn="r" rtl="0">
              <a:lnSpc>
                <a:spcPct val="100000"/>
              </a:lnSpc>
              <a:spcBef>
                <a:spcPts val="0"/>
              </a:spcBef>
              <a:spcAft>
                <a:spcPts val="0"/>
              </a:spcAft>
              <a:buClr>
                <a:srgbClr val="FFFFFF"/>
              </a:buClr>
              <a:buSzPts val="1200"/>
              <a:buNone/>
              <a:defRPr>
                <a:solidFill>
                  <a:srgbClr val="FFFFFF"/>
                </a:solidFill>
              </a:defRPr>
            </a:lvl3pPr>
            <a:lvl4pPr lvl="3" algn="r" rtl="0">
              <a:lnSpc>
                <a:spcPct val="100000"/>
              </a:lnSpc>
              <a:spcBef>
                <a:spcPts val="0"/>
              </a:spcBef>
              <a:spcAft>
                <a:spcPts val="0"/>
              </a:spcAft>
              <a:buClr>
                <a:srgbClr val="FFFFFF"/>
              </a:buClr>
              <a:buSzPts val="1200"/>
              <a:buNone/>
              <a:defRPr>
                <a:solidFill>
                  <a:srgbClr val="FFFFFF"/>
                </a:solidFill>
              </a:defRPr>
            </a:lvl4pPr>
            <a:lvl5pPr lvl="4" algn="r" rtl="0">
              <a:lnSpc>
                <a:spcPct val="100000"/>
              </a:lnSpc>
              <a:spcBef>
                <a:spcPts val="0"/>
              </a:spcBef>
              <a:spcAft>
                <a:spcPts val="0"/>
              </a:spcAft>
              <a:buClr>
                <a:srgbClr val="FFFFFF"/>
              </a:buClr>
              <a:buSzPts val="1200"/>
              <a:buNone/>
              <a:defRPr>
                <a:solidFill>
                  <a:srgbClr val="FFFFFF"/>
                </a:solidFill>
              </a:defRPr>
            </a:lvl5pPr>
            <a:lvl6pPr lvl="5" algn="r" rtl="0">
              <a:lnSpc>
                <a:spcPct val="100000"/>
              </a:lnSpc>
              <a:spcBef>
                <a:spcPts val="0"/>
              </a:spcBef>
              <a:spcAft>
                <a:spcPts val="0"/>
              </a:spcAft>
              <a:buClr>
                <a:srgbClr val="FFFFFF"/>
              </a:buClr>
              <a:buSzPts val="1200"/>
              <a:buNone/>
              <a:defRPr>
                <a:solidFill>
                  <a:srgbClr val="FFFFFF"/>
                </a:solidFill>
              </a:defRPr>
            </a:lvl6pPr>
            <a:lvl7pPr lvl="6" algn="r" rtl="0">
              <a:lnSpc>
                <a:spcPct val="100000"/>
              </a:lnSpc>
              <a:spcBef>
                <a:spcPts val="0"/>
              </a:spcBef>
              <a:spcAft>
                <a:spcPts val="0"/>
              </a:spcAft>
              <a:buClr>
                <a:srgbClr val="FFFFFF"/>
              </a:buClr>
              <a:buSzPts val="1200"/>
              <a:buNone/>
              <a:defRPr>
                <a:solidFill>
                  <a:srgbClr val="FFFFFF"/>
                </a:solidFill>
              </a:defRPr>
            </a:lvl7pPr>
            <a:lvl8pPr lvl="7" algn="r" rtl="0">
              <a:lnSpc>
                <a:spcPct val="100000"/>
              </a:lnSpc>
              <a:spcBef>
                <a:spcPts val="0"/>
              </a:spcBef>
              <a:spcAft>
                <a:spcPts val="0"/>
              </a:spcAft>
              <a:buClr>
                <a:srgbClr val="FFFFFF"/>
              </a:buClr>
              <a:buSzPts val="1200"/>
              <a:buNone/>
              <a:defRPr>
                <a:solidFill>
                  <a:srgbClr val="FFFFFF"/>
                </a:solidFill>
              </a:defRPr>
            </a:lvl8pPr>
            <a:lvl9pPr lvl="8" algn="r"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407175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474245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iseño personalizado 3 1" preserve="1">
  <p:cSld name="Diseño personalizado 3 1">
    <p:spTree>
      <p:nvGrpSpPr>
        <p:cNvPr id="1" name="Shape 133"/>
        <p:cNvGrpSpPr/>
        <p:nvPr/>
      </p:nvGrpSpPr>
      <p:grpSpPr>
        <a:xfrm>
          <a:off x="0" y="0"/>
          <a:ext cx="0" cy="0"/>
          <a:chOff x="0" y="0"/>
          <a:chExt cx="0" cy="0"/>
        </a:xfrm>
      </p:grpSpPr>
      <p:sp>
        <p:nvSpPr>
          <p:cNvPr id="134" name="Google Shape;134;p22"/>
          <p:cNvSpPr/>
          <p:nvPr/>
        </p:nvSpPr>
        <p:spPr>
          <a:xfrm flipH="1">
            <a:off x="632"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2"/>
          <p:cNvSpPr/>
          <p:nvPr/>
        </p:nvSpPr>
        <p:spPr>
          <a:xfrm flipH="1">
            <a:off x="4088233" y="1254836"/>
            <a:ext cx="8104400" cy="5603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36" name="Google Shape;136;p22"/>
          <p:cNvSpPr/>
          <p:nvPr/>
        </p:nvSpPr>
        <p:spPr>
          <a:xfrm flipH="1">
            <a:off x="-1" y="9500"/>
            <a:ext cx="8104400" cy="6858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37" name="Google Shape;137;p22"/>
          <p:cNvSpPr txBox="1">
            <a:spLocks noGrp="1"/>
          </p:cNvSpPr>
          <p:nvPr>
            <p:ph type="ctrTitle"/>
          </p:nvPr>
        </p:nvSpPr>
        <p:spPr>
          <a:xfrm flipH="1">
            <a:off x="1374132" y="1799033"/>
            <a:ext cx="4670400" cy="201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800"/>
              <a:buNone/>
              <a:defRPr sz="6400">
                <a:solidFill>
                  <a:srgbClr val="FFFFFF"/>
                </a:solidFill>
              </a:defRPr>
            </a:lvl1pPr>
            <a:lvl2pPr lvl="1" rtl="0">
              <a:spcBef>
                <a:spcPts val="0"/>
              </a:spcBef>
              <a:spcAft>
                <a:spcPts val="0"/>
              </a:spcAft>
              <a:buClr>
                <a:srgbClr val="FFFFFF"/>
              </a:buClr>
              <a:buSzPts val="4800"/>
              <a:buNone/>
              <a:defRPr sz="6400">
                <a:solidFill>
                  <a:srgbClr val="FFFFFF"/>
                </a:solidFill>
              </a:defRPr>
            </a:lvl2pPr>
            <a:lvl3pPr lvl="2" rtl="0">
              <a:spcBef>
                <a:spcPts val="0"/>
              </a:spcBef>
              <a:spcAft>
                <a:spcPts val="0"/>
              </a:spcAft>
              <a:buClr>
                <a:srgbClr val="FFFFFF"/>
              </a:buClr>
              <a:buSzPts val="4800"/>
              <a:buNone/>
              <a:defRPr sz="6400">
                <a:solidFill>
                  <a:srgbClr val="FFFFFF"/>
                </a:solidFill>
              </a:defRPr>
            </a:lvl3pPr>
            <a:lvl4pPr lvl="3" rtl="0">
              <a:spcBef>
                <a:spcPts val="0"/>
              </a:spcBef>
              <a:spcAft>
                <a:spcPts val="0"/>
              </a:spcAft>
              <a:buClr>
                <a:srgbClr val="FFFFFF"/>
              </a:buClr>
              <a:buSzPts val="4800"/>
              <a:buNone/>
              <a:defRPr sz="6400">
                <a:solidFill>
                  <a:srgbClr val="FFFFFF"/>
                </a:solidFill>
              </a:defRPr>
            </a:lvl4pPr>
            <a:lvl5pPr lvl="4" rtl="0">
              <a:spcBef>
                <a:spcPts val="0"/>
              </a:spcBef>
              <a:spcAft>
                <a:spcPts val="0"/>
              </a:spcAft>
              <a:buClr>
                <a:srgbClr val="FFFFFF"/>
              </a:buClr>
              <a:buSzPts val="4800"/>
              <a:buNone/>
              <a:defRPr sz="6400">
                <a:solidFill>
                  <a:srgbClr val="FFFFFF"/>
                </a:solidFill>
              </a:defRPr>
            </a:lvl5pPr>
            <a:lvl6pPr lvl="5" rtl="0">
              <a:spcBef>
                <a:spcPts val="0"/>
              </a:spcBef>
              <a:spcAft>
                <a:spcPts val="0"/>
              </a:spcAft>
              <a:buClr>
                <a:srgbClr val="FFFFFF"/>
              </a:buClr>
              <a:buSzPts val="4800"/>
              <a:buNone/>
              <a:defRPr sz="6400">
                <a:solidFill>
                  <a:srgbClr val="FFFFFF"/>
                </a:solidFill>
              </a:defRPr>
            </a:lvl6pPr>
            <a:lvl7pPr lvl="6" rtl="0">
              <a:spcBef>
                <a:spcPts val="0"/>
              </a:spcBef>
              <a:spcAft>
                <a:spcPts val="0"/>
              </a:spcAft>
              <a:buClr>
                <a:srgbClr val="FFFFFF"/>
              </a:buClr>
              <a:buSzPts val="4800"/>
              <a:buNone/>
              <a:defRPr sz="6400">
                <a:solidFill>
                  <a:srgbClr val="FFFFFF"/>
                </a:solidFill>
              </a:defRPr>
            </a:lvl7pPr>
            <a:lvl8pPr lvl="7" rtl="0">
              <a:spcBef>
                <a:spcPts val="0"/>
              </a:spcBef>
              <a:spcAft>
                <a:spcPts val="0"/>
              </a:spcAft>
              <a:buClr>
                <a:srgbClr val="FFFFFF"/>
              </a:buClr>
              <a:buSzPts val="4800"/>
              <a:buNone/>
              <a:defRPr sz="6400">
                <a:solidFill>
                  <a:srgbClr val="FFFFFF"/>
                </a:solidFill>
              </a:defRPr>
            </a:lvl8pPr>
            <a:lvl9pPr lvl="8" rtl="0">
              <a:spcBef>
                <a:spcPts val="0"/>
              </a:spcBef>
              <a:spcAft>
                <a:spcPts val="0"/>
              </a:spcAft>
              <a:buClr>
                <a:srgbClr val="FFFFFF"/>
              </a:buClr>
              <a:buSzPts val="4800"/>
              <a:buNone/>
              <a:defRPr sz="6400">
                <a:solidFill>
                  <a:srgbClr val="FFFFFF"/>
                </a:solidFill>
              </a:defRPr>
            </a:lvl9pPr>
          </a:lstStyle>
          <a:p>
            <a:r>
              <a:rPr lang="en-US"/>
              <a:t>Click to edit Master title style</a:t>
            </a:r>
            <a:endParaRPr/>
          </a:p>
        </p:txBody>
      </p:sp>
      <p:sp>
        <p:nvSpPr>
          <p:cNvPr id="138" name="Google Shape;138;p22"/>
          <p:cNvSpPr txBox="1">
            <a:spLocks noGrp="1"/>
          </p:cNvSpPr>
          <p:nvPr>
            <p:ph type="subTitle" idx="1"/>
          </p:nvPr>
        </p:nvSpPr>
        <p:spPr>
          <a:xfrm flipH="1">
            <a:off x="1374132" y="3631119"/>
            <a:ext cx="4670400" cy="24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3887080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iseño personalizado 2" preserve="1">
  <p:cSld name="Diseño personalizado 2">
    <p:spTree>
      <p:nvGrpSpPr>
        <p:cNvPr id="1" name="Shape 139"/>
        <p:cNvGrpSpPr/>
        <p:nvPr/>
      </p:nvGrpSpPr>
      <p:grpSpPr>
        <a:xfrm>
          <a:off x="0" y="0"/>
          <a:ext cx="0" cy="0"/>
          <a:chOff x="0" y="0"/>
          <a:chExt cx="0" cy="0"/>
        </a:xfrm>
      </p:grpSpPr>
      <p:sp>
        <p:nvSpPr>
          <p:cNvPr id="140" name="Google Shape;140;p2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rtl="0">
              <a:buClr>
                <a:srgbClr val="000000"/>
              </a:buClr>
              <a:buSzPts val="1100"/>
              <a:buFont typeface="Arial"/>
              <a:buNone/>
              <a:defRPr/>
            </a:lvl1pPr>
            <a:lvl2pPr lvl="1" rtl="0">
              <a:buClr>
                <a:srgbClr val="000000"/>
              </a:buClr>
              <a:buSzPts val="1100"/>
              <a:buFont typeface="Arial"/>
              <a:buNone/>
              <a:defRPr/>
            </a:lvl2pPr>
            <a:lvl3pPr lvl="2" rtl="0">
              <a:buClr>
                <a:srgbClr val="000000"/>
              </a:buClr>
              <a:buSzPts val="1100"/>
              <a:buFont typeface="Arial"/>
              <a:buNone/>
              <a:defRPr/>
            </a:lvl3pPr>
            <a:lvl4pPr lvl="3" rtl="0">
              <a:buClr>
                <a:srgbClr val="000000"/>
              </a:buClr>
              <a:buSzPts val="1100"/>
              <a:buFont typeface="Arial"/>
              <a:buNone/>
              <a:defRPr/>
            </a:lvl4pPr>
            <a:lvl5pPr lvl="4" rtl="0">
              <a:buClr>
                <a:srgbClr val="000000"/>
              </a:buClr>
              <a:buSzPts val="1100"/>
              <a:buFont typeface="Arial"/>
              <a:buNone/>
              <a:defRPr/>
            </a:lvl5pPr>
            <a:lvl6pPr lvl="5" rtl="0">
              <a:buClr>
                <a:srgbClr val="000000"/>
              </a:buClr>
              <a:buSzPts val="1100"/>
              <a:buFont typeface="Arial"/>
              <a:buNone/>
              <a:defRPr/>
            </a:lvl6pPr>
            <a:lvl7pPr lvl="6" rtl="0">
              <a:buClr>
                <a:srgbClr val="000000"/>
              </a:buClr>
              <a:buSzPts val="1100"/>
              <a:buFont typeface="Arial"/>
              <a:buNone/>
              <a:defRPr/>
            </a:lvl7pPr>
            <a:lvl8pPr lvl="7" rtl="0">
              <a:buClr>
                <a:srgbClr val="000000"/>
              </a:buClr>
              <a:buSzPts val="1100"/>
              <a:buFont typeface="Arial"/>
              <a:buNone/>
              <a:defRPr/>
            </a:lvl8pPr>
            <a:lvl9pPr lvl="8" rtl="0">
              <a:buClr>
                <a:srgbClr val="000000"/>
              </a:buClr>
              <a:buSzPts val="1100"/>
              <a:buFont typeface="Arial"/>
              <a:buNone/>
              <a:defRPr/>
            </a:lvl9pPr>
          </a:lstStyle>
          <a:p>
            <a:fld id="{00000000-1234-1234-1234-123412341234}" type="slidenum">
              <a:rPr lang="es" smtClean="0"/>
              <a:pPr/>
              <a:t>‹#›</a:t>
            </a:fld>
            <a:endParaRPr lang="es"/>
          </a:p>
        </p:txBody>
      </p:sp>
      <p:sp>
        <p:nvSpPr>
          <p:cNvPr id="141" name="Google Shape;141;p23"/>
          <p:cNvSpPr/>
          <p:nvPr/>
        </p:nvSpPr>
        <p:spPr>
          <a:xfrm>
            <a:off x="0"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3"/>
          <p:cNvSpPr/>
          <p:nvPr/>
        </p:nvSpPr>
        <p:spPr>
          <a:xfrm>
            <a:off x="0" y="1304433"/>
            <a:ext cx="12192000" cy="4229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008275"/>
              </a:solidFill>
            </a:endParaRPr>
          </a:p>
        </p:txBody>
      </p:sp>
      <p:sp>
        <p:nvSpPr>
          <p:cNvPr id="143" name="Google Shape;143;p23"/>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FFFFFF"/>
              </a:buClr>
              <a:buSzPts val="1200"/>
              <a:buChar char="●"/>
              <a:defRPr>
                <a:solidFill>
                  <a:srgbClr val="FFFFFF"/>
                </a:solidFill>
              </a:defRPr>
            </a:lvl1pPr>
            <a:lvl2pPr marL="1219170" lvl="1" indent="-406390" rtl="0">
              <a:spcBef>
                <a:spcPts val="2133"/>
              </a:spcBef>
              <a:spcAft>
                <a:spcPts val="0"/>
              </a:spcAft>
              <a:buClr>
                <a:srgbClr val="FFFFFF"/>
              </a:buClr>
              <a:buSzPts val="1200"/>
              <a:buChar char="○"/>
              <a:defRPr>
                <a:solidFill>
                  <a:srgbClr val="FFFFFF"/>
                </a:solidFill>
              </a:defRPr>
            </a:lvl2pPr>
            <a:lvl3pPr marL="1828754" lvl="2" indent="-406390" rtl="0">
              <a:spcBef>
                <a:spcPts val="2133"/>
              </a:spcBef>
              <a:spcAft>
                <a:spcPts val="0"/>
              </a:spcAft>
              <a:buClr>
                <a:srgbClr val="FFFFFF"/>
              </a:buClr>
              <a:buSzPts val="1200"/>
              <a:buChar char="■"/>
              <a:defRPr>
                <a:solidFill>
                  <a:srgbClr val="FFFFFF"/>
                </a:solidFill>
              </a:defRPr>
            </a:lvl3pPr>
            <a:lvl4pPr marL="2438339" lvl="3" indent="-406390" rtl="0">
              <a:spcBef>
                <a:spcPts val="2133"/>
              </a:spcBef>
              <a:spcAft>
                <a:spcPts val="0"/>
              </a:spcAft>
              <a:buClr>
                <a:srgbClr val="FFFFFF"/>
              </a:buClr>
              <a:buSzPts val="1200"/>
              <a:buChar char="●"/>
              <a:defRPr>
                <a:solidFill>
                  <a:srgbClr val="FFFFFF"/>
                </a:solidFill>
              </a:defRPr>
            </a:lvl4pPr>
            <a:lvl5pPr marL="3047924" lvl="4" indent="-406390" rtl="0">
              <a:spcBef>
                <a:spcPts val="2133"/>
              </a:spcBef>
              <a:spcAft>
                <a:spcPts val="0"/>
              </a:spcAft>
              <a:buClr>
                <a:srgbClr val="FFFFFF"/>
              </a:buClr>
              <a:buSzPts val="1200"/>
              <a:buChar char="○"/>
              <a:defRPr>
                <a:solidFill>
                  <a:srgbClr val="FFFFFF"/>
                </a:solidFill>
              </a:defRPr>
            </a:lvl5pPr>
            <a:lvl6pPr marL="3657509" lvl="5" indent="-406390" rtl="0">
              <a:spcBef>
                <a:spcPts val="2133"/>
              </a:spcBef>
              <a:spcAft>
                <a:spcPts val="0"/>
              </a:spcAft>
              <a:buClr>
                <a:srgbClr val="FFFFFF"/>
              </a:buClr>
              <a:buSzPts val="1200"/>
              <a:buChar char="■"/>
              <a:defRPr>
                <a:solidFill>
                  <a:srgbClr val="FFFFFF"/>
                </a:solidFill>
              </a:defRPr>
            </a:lvl6pPr>
            <a:lvl7pPr marL="4267093" lvl="6" indent="-406390" rtl="0">
              <a:spcBef>
                <a:spcPts val="2133"/>
              </a:spcBef>
              <a:spcAft>
                <a:spcPts val="0"/>
              </a:spcAft>
              <a:buClr>
                <a:srgbClr val="FFFFFF"/>
              </a:buClr>
              <a:buSzPts val="1200"/>
              <a:buChar char="●"/>
              <a:defRPr>
                <a:solidFill>
                  <a:srgbClr val="FFFFFF"/>
                </a:solidFill>
              </a:defRPr>
            </a:lvl7pPr>
            <a:lvl8pPr marL="4876678" lvl="7" indent="-406390" rtl="0">
              <a:spcBef>
                <a:spcPts val="2133"/>
              </a:spcBef>
              <a:spcAft>
                <a:spcPts val="0"/>
              </a:spcAft>
              <a:buClr>
                <a:srgbClr val="FFFFFF"/>
              </a:buClr>
              <a:buSzPts val="1200"/>
              <a:buChar char="○"/>
              <a:defRPr>
                <a:solidFill>
                  <a:srgbClr val="FFFFFF"/>
                </a:solidFill>
              </a:defRPr>
            </a:lvl8pPr>
            <a:lvl9pPr marL="5486263" lvl="8" indent="-406390" rtl="0">
              <a:spcBef>
                <a:spcPts val="2133"/>
              </a:spcBef>
              <a:spcAft>
                <a:spcPts val="2133"/>
              </a:spcAft>
              <a:buClr>
                <a:srgbClr val="FFFFFF"/>
              </a:buClr>
              <a:buSzPts val="1200"/>
              <a:buChar char="■"/>
              <a:defRPr>
                <a:solidFill>
                  <a:srgbClr val="FFFFFF"/>
                </a:solidFill>
              </a:defRPr>
            </a:lvl9pPr>
          </a:lstStyle>
          <a:p>
            <a:pPr lvl="0"/>
            <a:r>
              <a:rPr lang="en-US"/>
              <a:t>Click to edit Master text styles</a:t>
            </a:r>
          </a:p>
        </p:txBody>
      </p:sp>
      <p:sp>
        <p:nvSpPr>
          <p:cNvPr id="144" name="Google Shape;144;p23"/>
          <p:cNvSpPr txBox="1">
            <a:spLocks noGrp="1"/>
          </p:cNvSpPr>
          <p:nvPr>
            <p:ph type="title"/>
          </p:nvPr>
        </p:nvSpPr>
        <p:spPr>
          <a:xfrm>
            <a:off x="6297329" y="1683567"/>
            <a:ext cx="50776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800"/>
              <a:buNone/>
              <a:defRPr>
                <a:solidFill>
                  <a:srgbClr val="FFFFFF"/>
                </a:solidFill>
              </a:defRPr>
            </a:lvl1pPr>
            <a:lvl2pPr lvl="1" algn="r" rtl="0">
              <a:spcBef>
                <a:spcPts val="0"/>
              </a:spcBef>
              <a:spcAft>
                <a:spcPts val="0"/>
              </a:spcAft>
              <a:buClr>
                <a:srgbClr val="FFFFFF"/>
              </a:buClr>
              <a:buSzPts val="2800"/>
              <a:buNone/>
              <a:defRPr>
                <a:solidFill>
                  <a:srgbClr val="FFFFFF"/>
                </a:solidFill>
              </a:defRPr>
            </a:lvl2pPr>
            <a:lvl3pPr lvl="2" algn="r" rtl="0">
              <a:spcBef>
                <a:spcPts val="0"/>
              </a:spcBef>
              <a:spcAft>
                <a:spcPts val="0"/>
              </a:spcAft>
              <a:buClr>
                <a:srgbClr val="FFFFFF"/>
              </a:buClr>
              <a:buSzPts val="2800"/>
              <a:buNone/>
              <a:defRPr>
                <a:solidFill>
                  <a:srgbClr val="FFFFFF"/>
                </a:solidFill>
              </a:defRPr>
            </a:lvl3pPr>
            <a:lvl4pPr lvl="3" algn="r" rtl="0">
              <a:spcBef>
                <a:spcPts val="0"/>
              </a:spcBef>
              <a:spcAft>
                <a:spcPts val="0"/>
              </a:spcAft>
              <a:buClr>
                <a:srgbClr val="FFFFFF"/>
              </a:buClr>
              <a:buSzPts val="2800"/>
              <a:buNone/>
              <a:defRPr>
                <a:solidFill>
                  <a:srgbClr val="FFFFFF"/>
                </a:solidFill>
              </a:defRPr>
            </a:lvl4pPr>
            <a:lvl5pPr lvl="4" algn="r" rtl="0">
              <a:spcBef>
                <a:spcPts val="0"/>
              </a:spcBef>
              <a:spcAft>
                <a:spcPts val="0"/>
              </a:spcAft>
              <a:buClr>
                <a:srgbClr val="FFFFFF"/>
              </a:buClr>
              <a:buSzPts val="2800"/>
              <a:buNone/>
              <a:defRPr>
                <a:solidFill>
                  <a:srgbClr val="FFFFFF"/>
                </a:solidFill>
              </a:defRPr>
            </a:lvl5pPr>
            <a:lvl6pPr lvl="5" algn="r" rtl="0">
              <a:spcBef>
                <a:spcPts val="0"/>
              </a:spcBef>
              <a:spcAft>
                <a:spcPts val="0"/>
              </a:spcAft>
              <a:buClr>
                <a:srgbClr val="FFFFFF"/>
              </a:buClr>
              <a:buSzPts val="2800"/>
              <a:buNone/>
              <a:defRPr>
                <a:solidFill>
                  <a:srgbClr val="FFFFFF"/>
                </a:solidFill>
              </a:defRPr>
            </a:lvl6pPr>
            <a:lvl7pPr lvl="6" algn="r" rtl="0">
              <a:spcBef>
                <a:spcPts val="0"/>
              </a:spcBef>
              <a:spcAft>
                <a:spcPts val="0"/>
              </a:spcAft>
              <a:buClr>
                <a:srgbClr val="FFFFFF"/>
              </a:buClr>
              <a:buSzPts val="2800"/>
              <a:buNone/>
              <a:defRPr>
                <a:solidFill>
                  <a:srgbClr val="FFFFFF"/>
                </a:solidFill>
              </a:defRPr>
            </a:lvl7pPr>
            <a:lvl8pPr lvl="7" algn="r" rtl="0">
              <a:spcBef>
                <a:spcPts val="0"/>
              </a:spcBef>
              <a:spcAft>
                <a:spcPts val="0"/>
              </a:spcAft>
              <a:buClr>
                <a:srgbClr val="FFFFFF"/>
              </a:buClr>
              <a:buSzPts val="2800"/>
              <a:buNone/>
              <a:defRPr>
                <a:solidFill>
                  <a:srgbClr val="FFFFFF"/>
                </a:solidFill>
              </a:defRPr>
            </a:lvl8pPr>
            <a:lvl9pPr lvl="8" algn="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45" name="Google Shape;145;p23"/>
          <p:cNvSpPr/>
          <p:nvPr/>
        </p:nvSpPr>
        <p:spPr>
          <a:xfrm flipH="1">
            <a:off x="0" y="0"/>
            <a:ext cx="402000" cy="6858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8567604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Diseño personalizado 2 1" preserve="1">
  <p:cSld name="Diseño personalizado 2 1">
    <p:spTree>
      <p:nvGrpSpPr>
        <p:cNvPr id="1" name="Shape 146"/>
        <p:cNvGrpSpPr/>
        <p:nvPr/>
      </p:nvGrpSpPr>
      <p:grpSpPr>
        <a:xfrm>
          <a:off x="0" y="0"/>
          <a:ext cx="0" cy="0"/>
          <a:chOff x="0" y="0"/>
          <a:chExt cx="0" cy="0"/>
        </a:xfrm>
      </p:grpSpPr>
      <p:sp>
        <p:nvSpPr>
          <p:cNvPr id="147" name="Google Shape;147;p2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sp>
        <p:nvSpPr>
          <p:cNvPr id="148" name="Google Shape;148;p24"/>
          <p:cNvSpPr/>
          <p:nvPr/>
        </p:nvSpPr>
        <p:spPr>
          <a:xfrm>
            <a:off x="0"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24"/>
          <p:cNvSpPr/>
          <p:nvPr/>
        </p:nvSpPr>
        <p:spPr>
          <a:xfrm>
            <a:off x="0" y="1304433"/>
            <a:ext cx="12192000" cy="4229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008275"/>
              </a:solidFill>
            </a:endParaRPr>
          </a:p>
        </p:txBody>
      </p:sp>
      <p:sp>
        <p:nvSpPr>
          <p:cNvPr id="150" name="Google Shape;150;p24"/>
          <p:cNvSpPr txBox="1">
            <a:spLocks noGrp="1"/>
          </p:cNvSpPr>
          <p:nvPr>
            <p:ph type="title"/>
          </p:nvPr>
        </p:nvSpPr>
        <p:spPr>
          <a:xfrm>
            <a:off x="2235399" y="2831200"/>
            <a:ext cx="3796000" cy="11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2800"/>
              <a:buNone/>
              <a:defRPr>
                <a:solidFill>
                  <a:srgbClr val="FFFFFF"/>
                </a:solidFill>
              </a:defRPr>
            </a:lvl1pPr>
            <a:lvl2pPr lvl="1" algn="r" rtl="0">
              <a:spcBef>
                <a:spcPts val="0"/>
              </a:spcBef>
              <a:spcAft>
                <a:spcPts val="0"/>
              </a:spcAft>
              <a:buClr>
                <a:srgbClr val="FFFFFF"/>
              </a:buClr>
              <a:buSzPts val="2800"/>
              <a:buNone/>
              <a:defRPr>
                <a:solidFill>
                  <a:srgbClr val="FFFFFF"/>
                </a:solidFill>
              </a:defRPr>
            </a:lvl2pPr>
            <a:lvl3pPr lvl="2" algn="r" rtl="0">
              <a:spcBef>
                <a:spcPts val="0"/>
              </a:spcBef>
              <a:spcAft>
                <a:spcPts val="0"/>
              </a:spcAft>
              <a:buClr>
                <a:srgbClr val="FFFFFF"/>
              </a:buClr>
              <a:buSzPts val="2800"/>
              <a:buNone/>
              <a:defRPr>
                <a:solidFill>
                  <a:srgbClr val="FFFFFF"/>
                </a:solidFill>
              </a:defRPr>
            </a:lvl3pPr>
            <a:lvl4pPr lvl="3" algn="r" rtl="0">
              <a:spcBef>
                <a:spcPts val="0"/>
              </a:spcBef>
              <a:spcAft>
                <a:spcPts val="0"/>
              </a:spcAft>
              <a:buClr>
                <a:srgbClr val="FFFFFF"/>
              </a:buClr>
              <a:buSzPts val="2800"/>
              <a:buNone/>
              <a:defRPr>
                <a:solidFill>
                  <a:srgbClr val="FFFFFF"/>
                </a:solidFill>
              </a:defRPr>
            </a:lvl4pPr>
            <a:lvl5pPr lvl="4" algn="r" rtl="0">
              <a:spcBef>
                <a:spcPts val="0"/>
              </a:spcBef>
              <a:spcAft>
                <a:spcPts val="0"/>
              </a:spcAft>
              <a:buClr>
                <a:srgbClr val="FFFFFF"/>
              </a:buClr>
              <a:buSzPts val="2800"/>
              <a:buNone/>
              <a:defRPr>
                <a:solidFill>
                  <a:srgbClr val="FFFFFF"/>
                </a:solidFill>
              </a:defRPr>
            </a:lvl5pPr>
            <a:lvl6pPr lvl="5" algn="r" rtl="0">
              <a:spcBef>
                <a:spcPts val="0"/>
              </a:spcBef>
              <a:spcAft>
                <a:spcPts val="0"/>
              </a:spcAft>
              <a:buClr>
                <a:srgbClr val="FFFFFF"/>
              </a:buClr>
              <a:buSzPts val="2800"/>
              <a:buNone/>
              <a:defRPr>
                <a:solidFill>
                  <a:srgbClr val="FFFFFF"/>
                </a:solidFill>
              </a:defRPr>
            </a:lvl6pPr>
            <a:lvl7pPr lvl="6" algn="r" rtl="0">
              <a:spcBef>
                <a:spcPts val="0"/>
              </a:spcBef>
              <a:spcAft>
                <a:spcPts val="0"/>
              </a:spcAft>
              <a:buClr>
                <a:srgbClr val="FFFFFF"/>
              </a:buClr>
              <a:buSzPts val="2800"/>
              <a:buNone/>
              <a:defRPr>
                <a:solidFill>
                  <a:srgbClr val="FFFFFF"/>
                </a:solidFill>
              </a:defRPr>
            </a:lvl7pPr>
            <a:lvl8pPr lvl="7" algn="r" rtl="0">
              <a:spcBef>
                <a:spcPts val="0"/>
              </a:spcBef>
              <a:spcAft>
                <a:spcPts val="0"/>
              </a:spcAft>
              <a:buClr>
                <a:srgbClr val="FFFFFF"/>
              </a:buClr>
              <a:buSzPts val="2800"/>
              <a:buNone/>
              <a:defRPr>
                <a:solidFill>
                  <a:srgbClr val="FFFFFF"/>
                </a:solidFill>
              </a:defRPr>
            </a:lvl8pPr>
            <a:lvl9pPr lvl="8" algn="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51" name="Google Shape;151;p24"/>
          <p:cNvSpPr txBox="1">
            <a:spLocks noGrp="1"/>
          </p:cNvSpPr>
          <p:nvPr>
            <p:ph type="subTitle" idx="1"/>
          </p:nvPr>
        </p:nvSpPr>
        <p:spPr>
          <a:xfrm flipH="1">
            <a:off x="6389696" y="2649000"/>
            <a:ext cx="3508000" cy="156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3733">
                <a:solidFill>
                  <a:srgbClr val="434343"/>
                </a:solidFill>
              </a:defRPr>
            </a:lvl2pPr>
            <a:lvl3pPr lvl="2" rtl="0">
              <a:lnSpc>
                <a:spcPct val="100000"/>
              </a:lnSpc>
              <a:spcBef>
                <a:spcPts val="0"/>
              </a:spcBef>
              <a:spcAft>
                <a:spcPts val="0"/>
              </a:spcAft>
              <a:buClr>
                <a:srgbClr val="434343"/>
              </a:buClr>
              <a:buSzPts val="2800"/>
              <a:buNone/>
              <a:defRPr sz="3733">
                <a:solidFill>
                  <a:srgbClr val="434343"/>
                </a:solidFill>
              </a:defRPr>
            </a:lvl3pPr>
            <a:lvl4pPr lvl="3" rtl="0">
              <a:lnSpc>
                <a:spcPct val="100000"/>
              </a:lnSpc>
              <a:spcBef>
                <a:spcPts val="0"/>
              </a:spcBef>
              <a:spcAft>
                <a:spcPts val="0"/>
              </a:spcAft>
              <a:buClr>
                <a:srgbClr val="434343"/>
              </a:buClr>
              <a:buSzPts val="2800"/>
              <a:buNone/>
              <a:defRPr sz="3733">
                <a:solidFill>
                  <a:srgbClr val="434343"/>
                </a:solidFill>
              </a:defRPr>
            </a:lvl4pPr>
            <a:lvl5pPr lvl="4" rtl="0">
              <a:lnSpc>
                <a:spcPct val="100000"/>
              </a:lnSpc>
              <a:spcBef>
                <a:spcPts val="0"/>
              </a:spcBef>
              <a:spcAft>
                <a:spcPts val="0"/>
              </a:spcAft>
              <a:buClr>
                <a:srgbClr val="434343"/>
              </a:buClr>
              <a:buSzPts val="2800"/>
              <a:buNone/>
              <a:defRPr sz="3733">
                <a:solidFill>
                  <a:srgbClr val="434343"/>
                </a:solidFill>
              </a:defRPr>
            </a:lvl5pPr>
            <a:lvl6pPr lvl="5" rtl="0">
              <a:lnSpc>
                <a:spcPct val="100000"/>
              </a:lnSpc>
              <a:spcBef>
                <a:spcPts val="0"/>
              </a:spcBef>
              <a:spcAft>
                <a:spcPts val="0"/>
              </a:spcAft>
              <a:buClr>
                <a:srgbClr val="434343"/>
              </a:buClr>
              <a:buSzPts val="2800"/>
              <a:buNone/>
              <a:defRPr sz="3733">
                <a:solidFill>
                  <a:srgbClr val="434343"/>
                </a:solidFill>
              </a:defRPr>
            </a:lvl6pPr>
            <a:lvl7pPr lvl="6" rtl="0">
              <a:lnSpc>
                <a:spcPct val="100000"/>
              </a:lnSpc>
              <a:spcBef>
                <a:spcPts val="0"/>
              </a:spcBef>
              <a:spcAft>
                <a:spcPts val="0"/>
              </a:spcAft>
              <a:buClr>
                <a:srgbClr val="434343"/>
              </a:buClr>
              <a:buSzPts val="2800"/>
              <a:buNone/>
              <a:defRPr sz="3733">
                <a:solidFill>
                  <a:srgbClr val="434343"/>
                </a:solidFill>
              </a:defRPr>
            </a:lvl7pPr>
            <a:lvl8pPr lvl="7" rtl="0">
              <a:lnSpc>
                <a:spcPct val="100000"/>
              </a:lnSpc>
              <a:spcBef>
                <a:spcPts val="0"/>
              </a:spcBef>
              <a:spcAft>
                <a:spcPts val="0"/>
              </a:spcAft>
              <a:buClr>
                <a:srgbClr val="434343"/>
              </a:buClr>
              <a:buSzPts val="2800"/>
              <a:buNone/>
              <a:defRPr sz="3733">
                <a:solidFill>
                  <a:srgbClr val="434343"/>
                </a:solidFill>
              </a:defRPr>
            </a:lvl8pPr>
            <a:lvl9pPr lvl="8" rtl="0">
              <a:lnSpc>
                <a:spcPct val="100000"/>
              </a:lnSpc>
              <a:spcBef>
                <a:spcPts val="0"/>
              </a:spcBef>
              <a:spcAft>
                <a:spcPts val="0"/>
              </a:spcAft>
              <a:buClr>
                <a:srgbClr val="434343"/>
              </a:buClr>
              <a:buSzPts val="2800"/>
              <a:buNone/>
              <a:defRPr sz="3733">
                <a:solidFill>
                  <a:srgbClr val="434343"/>
                </a:solidFill>
              </a:defRPr>
            </a:lvl9pPr>
          </a:lstStyle>
          <a:p>
            <a:r>
              <a:rPr lang="en-US"/>
              <a:t>Click to edit Master subtitle style</a:t>
            </a:r>
            <a:endParaRPr/>
          </a:p>
        </p:txBody>
      </p:sp>
      <p:sp>
        <p:nvSpPr>
          <p:cNvPr id="152" name="Google Shape;152;p24"/>
          <p:cNvSpPr/>
          <p:nvPr/>
        </p:nvSpPr>
        <p:spPr>
          <a:xfrm flipH="1">
            <a:off x="0" y="0"/>
            <a:ext cx="6170400" cy="413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74660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Diseño personalizado 2 1 1" preserve="1">
  <p:cSld name="Diseño personalizado 2 1 1">
    <p:spTree>
      <p:nvGrpSpPr>
        <p:cNvPr id="1" name="Shape 153"/>
        <p:cNvGrpSpPr/>
        <p:nvPr/>
      </p:nvGrpSpPr>
      <p:grpSpPr>
        <a:xfrm>
          <a:off x="0" y="0"/>
          <a:ext cx="0" cy="0"/>
          <a:chOff x="0" y="0"/>
          <a:chExt cx="0" cy="0"/>
        </a:xfrm>
      </p:grpSpPr>
      <p:sp>
        <p:nvSpPr>
          <p:cNvPr id="154" name="Google Shape;154;p25"/>
          <p:cNvSpPr/>
          <p:nvPr/>
        </p:nvSpPr>
        <p:spPr>
          <a:xfrm>
            <a:off x="0"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5"/>
          <p:cNvSpPr/>
          <p:nvPr/>
        </p:nvSpPr>
        <p:spPr>
          <a:xfrm>
            <a:off x="0" y="1304433"/>
            <a:ext cx="12192000" cy="4229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008275"/>
              </a:solidFill>
            </a:endParaRPr>
          </a:p>
        </p:txBody>
      </p:sp>
      <p:sp>
        <p:nvSpPr>
          <p:cNvPr id="156" name="Google Shape;156;p25"/>
          <p:cNvSpPr txBox="1">
            <a:spLocks noGrp="1"/>
          </p:cNvSpPr>
          <p:nvPr>
            <p:ph type="title"/>
          </p:nvPr>
        </p:nvSpPr>
        <p:spPr>
          <a:xfrm flipH="1">
            <a:off x="6021456" y="2831200"/>
            <a:ext cx="3796000" cy="1195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800"/>
              <a:buNone/>
              <a:defRPr>
                <a:solidFill>
                  <a:srgbClr val="FFFFFF"/>
                </a:solidFill>
              </a:defRPr>
            </a:lvl1pPr>
            <a:lvl2pPr lvl="1" algn="r" rtl="0">
              <a:spcBef>
                <a:spcPts val="0"/>
              </a:spcBef>
              <a:spcAft>
                <a:spcPts val="0"/>
              </a:spcAft>
              <a:buClr>
                <a:srgbClr val="FFFFFF"/>
              </a:buClr>
              <a:buSzPts val="2800"/>
              <a:buNone/>
              <a:defRPr>
                <a:solidFill>
                  <a:srgbClr val="FFFFFF"/>
                </a:solidFill>
              </a:defRPr>
            </a:lvl2pPr>
            <a:lvl3pPr lvl="2" algn="r" rtl="0">
              <a:spcBef>
                <a:spcPts val="0"/>
              </a:spcBef>
              <a:spcAft>
                <a:spcPts val="0"/>
              </a:spcAft>
              <a:buClr>
                <a:srgbClr val="FFFFFF"/>
              </a:buClr>
              <a:buSzPts val="2800"/>
              <a:buNone/>
              <a:defRPr>
                <a:solidFill>
                  <a:srgbClr val="FFFFFF"/>
                </a:solidFill>
              </a:defRPr>
            </a:lvl3pPr>
            <a:lvl4pPr lvl="3" algn="r" rtl="0">
              <a:spcBef>
                <a:spcPts val="0"/>
              </a:spcBef>
              <a:spcAft>
                <a:spcPts val="0"/>
              </a:spcAft>
              <a:buClr>
                <a:srgbClr val="FFFFFF"/>
              </a:buClr>
              <a:buSzPts val="2800"/>
              <a:buNone/>
              <a:defRPr>
                <a:solidFill>
                  <a:srgbClr val="FFFFFF"/>
                </a:solidFill>
              </a:defRPr>
            </a:lvl4pPr>
            <a:lvl5pPr lvl="4" algn="r" rtl="0">
              <a:spcBef>
                <a:spcPts val="0"/>
              </a:spcBef>
              <a:spcAft>
                <a:spcPts val="0"/>
              </a:spcAft>
              <a:buClr>
                <a:srgbClr val="FFFFFF"/>
              </a:buClr>
              <a:buSzPts val="2800"/>
              <a:buNone/>
              <a:defRPr>
                <a:solidFill>
                  <a:srgbClr val="FFFFFF"/>
                </a:solidFill>
              </a:defRPr>
            </a:lvl5pPr>
            <a:lvl6pPr lvl="5" algn="r" rtl="0">
              <a:spcBef>
                <a:spcPts val="0"/>
              </a:spcBef>
              <a:spcAft>
                <a:spcPts val="0"/>
              </a:spcAft>
              <a:buClr>
                <a:srgbClr val="FFFFFF"/>
              </a:buClr>
              <a:buSzPts val="2800"/>
              <a:buNone/>
              <a:defRPr>
                <a:solidFill>
                  <a:srgbClr val="FFFFFF"/>
                </a:solidFill>
              </a:defRPr>
            </a:lvl6pPr>
            <a:lvl7pPr lvl="6" algn="r" rtl="0">
              <a:spcBef>
                <a:spcPts val="0"/>
              </a:spcBef>
              <a:spcAft>
                <a:spcPts val="0"/>
              </a:spcAft>
              <a:buClr>
                <a:srgbClr val="FFFFFF"/>
              </a:buClr>
              <a:buSzPts val="2800"/>
              <a:buNone/>
              <a:defRPr>
                <a:solidFill>
                  <a:srgbClr val="FFFFFF"/>
                </a:solidFill>
              </a:defRPr>
            </a:lvl7pPr>
            <a:lvl8pPr lvl="7" algn="r" rtl="0">
              <a:spcBef>
                <a:spcPts val="0"/>
              </a:spcBef>
              <a:spcAft>
                <a:spcPts val="0"/>
              </a:spcAft>
              <a:buClr>
                <a:srgbClr val="FFFFFF"/>
              </a:buClr>
              <a:buSzPts val="2800"/>
              <a:buNone/>
              <a:defRPr>
                <a:solidFill>
                  <a:srgbClr val="FFFFFF"/>
                </a:solidFill>
              </a:defRPr>
            </a:lvl8pPr>
            <a:lvl9pPr lvl="8" algn="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57" name="Google Shape;157;p25"/>
          <p:cNvSpPr txBox="1">
            <a:spLocks noGrp="1"/>
          </p:cNvSpPr>
          <p:nvPr>
            <p:ph type="subTitle" idx="1"/>
          </p:nvPr>
        </p:nvSpPr>
        <p:spPr>
          <a:xfrm>
            <a:off x="2374549" y="2649000"/>
            <a:ext cx="3288400" cy="156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434343"/>
              </a:buClr>
              <a:buSzPts val="2800"/>
              <a:buNone/>
              <a:defRPr sz="3733">
                <a:solidFill>
                  <a:srgbClr val="434343"/>
                </a:solidFill>
              </a:defRPr>
            </a:lvl2pPr>
            <a:lvl3pPr lvl="2" rtl="0">
              <a:lnSpc>
                <a:spcPct val="100000"/>
              </a:lnSpc>
              <a:spcBef>
                <a:spcPts val="0"/>
              </a:spcBef>
              <a:spcAft>
                <a:spcPts val="0"/>
              </a:spcAft>
              <a:buClr>
                <a:srgbClr val="434343"/>
              </a:buClr>
              <a:buSzPts val="2800"/>
              <a:buNone/>
              <a:defRPr sz="3733">
                <a:solidFill>
                  <a:srgbClr val="434343"/>
                </a:solidFill>
              </a:defRPr>
            </a:lvl3pPr>
            <a:lvl4pPr lvl="3" rtl="0">
              <a:lnSpc>
                <a:spcPct val="100000"/>
              </a:lnSpc>
              <a:spcBef>
                <a:spcPts val="0"/>
              </a:spcBef>
              <a:spcAft>
                <a:spcPts val="0"/>
              </a:spcAft>
              <a:buClr>
                <a:srgbClr val="434343"/>
              </a:buClr>
              <a:buSzPts val="2800"/>
              <a:buNone/>
              <a:defRPr sz="3733">
                <a:solidFill>
                  <a:srgbClr val="434343"/>
                </a:solidFill>
              </a:defRPr>
            </a:lvl4pPr>
            <a:lvl5pPr lvl="4" rtl="0">
              <a:lnSpc>
                <a:spcPct val="100000"/>
              </a:lnSpc>
              <a:spcBef>
                <a:spcPts val="0"/>
              </a:spcBef>
              <a:spcAft>
                <a:spcPts val="0"/>
              </a:spcAft>
              <a:buClr>
                <a:srgbClr val="434343"/>
              </a:buClr>
              <a:buSzPts val="2800"/>
              <a:buNone/>
              <a:defRPr sz="3733">
                <a:solidFill>
                  <a:srgbClr val="434343"/>
                </a:solidFill>
              </a:defRPr>
            </a:lvl5pPr>
            <a:lvl6pPr lvl="5" rtl="0">
              <a:lnSpc>
                <a:spcPct val="100000"/>
              </a:lnSpc>
              <a:spcBef>
                <a:spcPts val="0"/>
              </a:spcBef>
              <a:spcAft>
                <a:spcPts val="0"/>
              </a:spcAft>
              <a:buClr>
                <a:srgbClr val="434343"/>
              </a:buClr>
              <a:buSzPts val="2800"/>
              <a:buNone/>
              <a:defRPr sz="3733">
                <a:solidFill>
                  <a:srgbClr val="434343"/>
                </a:solidFill>
              </a:defRPr>
            </a:lvl6pPr>
            <a:lvl7pPr lvl="6" rtl="0">
              <a:lnSpc>
                <a:spcPct val="100000"/>
              </a:lnSpc>
              <a:spcBef>
                <a:spcPts val="0"/>
              </a:spcBef>
              <a:spcAft>
                <a:spcPts val="0"/>
              </a:spcAft>
              <a:buClr>
                <a:srgbClr val="434343"/>
              </a:buClr>
              <a:buSzPts val="2800"/>
              <a:buNone/>
              <a:defRPr sz="3733">
                <a:solidFill>
                  <a:srgbClr val="434343"/>
                </a:solidFill>
              </a:defRPr>
            </a:lvl7pPr>
            <a:lvl8pPr lvl="7" rtl="0">
              <a:lnSpc>
                <a:spcPct val="100000"/>
              </a:lnSpc>
              <a:spcBef>
                <a:spcPts val="0"/>
              </a:spcBef>
              <a:spcAft>
                <a:spcPts val="0"/>
              </a:spcAft>
              <a:buClr>
                <a:srgbClr val="434343"/>
              </a:buClr>
              <a:buSzPts val="2800"/>
              <a:buNone/>
              <a:defRPr sz="3733">
                <a:solidFill>
                  <a:srgbClr val="434343"/>
                </a:solidFill>
              </a:defRPr>
            </a:lvl8pPr>
            <a:lvl9pPr lvl="8" rtl="0">
              <a:lnSpc>
                <a:spcPct val="100000"/>
              </a:lnSpc>
              <a:spcBef>
                <a:spcPts val="0"/>
              </a:spcBef>
              <a:spcAft>
                <a:spcPts val="0"/>
              </a:spcAft>
              <a:buClr>
                <a:srgbClr val="434343"/>
              </a:buClr>
              <a:buSzPts val="2800"/>
              <a:buNone/>
              <a:defRPr sz="3733">
                <a:solidFill>
                  <a:srgbClr val="434343"/>
                </a:solidFill>
              </a:defRPr>
            </a:lvl9pPr>
          </a:lstStyle>
          <a:p>
            <a:r>
              <a:rPr lang="en-US"/>
              <a:t>Click to edit Master subtitle style</a:t>
            </a:r>
            <a:endParaRPr/>
          </a:p>
        </p:txBody>
      </p:sp>
      <p:sp>
        <p:nvSpPr>
          <p:cNvPr id="158" name="Google Shape;158;p25"/>
          <p:cNvSpPr/>
          <p:nvPr/>
        </p:nvSpPr>
        <p:spPr>
          <a:xfrm flipH="1">
            <a:off x="6021600" y="0"/>
            <a:ext cx="6170400" cy="413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11288044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seño personalizado 2 1 1 1 1" preserve="1">
  <p:cSld name="Diseño personalizado 2 1 1 1 1">
    <p:spTree>
      <p:nvGrpSpPr>
        <p:cNvPr id="1" name="Shape 159"/>
        <p:cNvGrpSpPr/>
        <p:nvPr/>
      </p:nvGrpSpPr>
      <p:grpSpPr>
        <a:xfrm>
          <a:off x="0" y="0"/>
          <a:ext cx="0" cy="0"/>
          <a:chOff x="0" y="0"/>
          <a:chExt cx="0" cy="0"/>
        </a:xfrm>
      </p:grpSpPr>
      <p:sp>
        <p:nvSpPr>
          <p:cNvPr id="160" name="Google Shape;160;p26"/>
          <p:cNvSpPr/>
          <p:nvPr/>
        </p:nvSpPr>
        <p:spPr>
          <a:xfrm>
            <a:off x="0" y="-19567"/>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26"/>
          <p:cNvSpPr/>
          <p:nvPr/>
        </p:nvSpPr>
        <p:spPr>
          <a:xfrm>
            <a:off x="0" y="1304433"/>
            <a:ext cx="12192000" cy="4229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008275"/>
              </a:solidFill>
            </a:endParaRPr>
          </a:p>
        </p:txBody>
      </p:sp>
      <p:sp>
        <p:nvSpPr>
          <p:cNvPr id="162" name="Google Shape;162;p26"/>
          <p:cNvSpPr txBox="1">
            <a:spLocks noGrp="1"/>
          </p:cNvSpPr>
          <p:nvPr>
            <p:ph type="title"/>
          </p:nvPr>
        </p:nvSpPr>
        <p:spPr>
          <a:xfrm flipH="1">
            <a:off x="2491609" y="2831200"/>
            <a:ext cx="7208800" cy="119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r" rtl="0">
              <a:spcBef>
                <a:spcPts val="0"/>
              </a:spcBef>
              <a:spcAft>
                <a:spcPts val="0"/>
              </a:spcAft>
              <a:buClr>
                <a:srgbClr val="FFFFFF"/>
              </a:buClr>
              <a:buSzPts val="2800"/>
              <a:buNone/>
              <a:defRPr>
                <a:solidFill>
                  <a:srgbClr val="FFFFFF"/>
                </a:solidFill>
              </a:defRPr>
            </a:lvl2pPr>
            <a:lvl3pPr lvl="2" algn="r" rtl="0">
              <a:spcBef>
                <a:spcPts val="0"/>
              </a:spcBef>
              <a:spcAft>
                <a:spcPts val="0"/>
              </a:spcAft>
              <a:buClr>
                <a:srgbClr val="FFFFFF"/>
              </a:buClr>
              <a:buSzPts val="2800"/>
              <a:buNone/>
              <a:defRPr>
                <a:solidFill>
                  <a:srgbClr val="FFFFFF"/>
                </a:solidFill>
              </a:defRPr>
            </a:lvl3pPr>
            <a:lvl4pPr lvl="3" algn="r" rtl="0">
              <a:spcBef>
                <a:spcPts val="0"/>
              </a:spcBef>
              <a:spcAft>
                <a:spcPts val="0"/>
              </a:spcAft>
              <a:buClr>
                <a:srgbClr val="FFFFFF"/>
              </a:buClr>
              <a:buSzPts val="2800"/>
              <a:buNone/>
              <a:defRPr>
                <a:solidFill>
                  <a:srgbClr val="FFFFFF"/>
                </a:solidFill>
              </a:defRPr>
            </a:lvl4pPr>
            <a:lvl5pPr lvl="4" algn="r" rtl="0">
              <a:spcBef>
                <a:spcPts val="0"/>
              </a:spcBef>
              <a:spcAft>
                <a:spcPts val="0"/>
              </a:spcAft>
              <a:buClr>
                <a:srgbClr val="FFFFFF"/>
              </a:buClr>
              <a:buSzPts val="2800"/>
              <a:buNone/>
              <a:defRPr>
                <a:solidFill>
                  <a:srgbClr val="FFFFFF"/>
                </a:solidFill>
              </a:defRPr>
            </a:lvl5pPr>
            <a:lvl6pPr lvl="5" algn="r" rtl="0">
              <a:spcBef>
                <a:spcPts val="0"/>
              </a:spcBef>
              <a:spcAft>
                <a:spcPts val="0"/>
              </a:spcAft>
              <a:buClr>
                <a:srgbClr val="FFFFFF"/>
              </a:buClr>
              <a:buSzPts val="2800"/>
              <a:buNone/>
              <a:defRPr>
                <a:solidFill>
                  <a:srgbClr val="FFFFFF"/>
                </a:solidFill>
              </a:defRPr>
            </a:lvl6pPr>
            <a:lvl7pPr lvl="6" algn="r" rtl="0">
              <a:spcBef>
                <a:spcPts val="0"/>
              </a:spcBef>
              <a:spcAft>
                <a:spcPts val="0"/>
              </a:spcAft>
              <a:buClr>
                <a:srgbClr val="FFFFFF"/>
              </a:buClr>
              <a:buSzPts val="2800"/>
              <a:buNone/>
              <a:defRPr>
                <a:solidFill>
                  <a:srgbClr val="FFFFFF"/>
                </a:solidFill>
              </a:defRPr>
            </a:lvl7pPr>
            <a:lvl8pPr lvl="7" algn="r" rtl="0">
              <a:spcBef>
                <a:spcPts val="0"/>
              </a:spcBef>
              <a:spcAft>
                <a:spcPts val="0"/>
              </a:spcAft>
              <a:buClr>
                <a:srgbClr val="FFFFFF"/>
              </a:buClr>
              <a:buSzPts val="2800"/>
              <a:buNone/>
              <a:defRPr>
                <a:solidFill>
                  <a:srgbClr val="FFFFFF"/>
                </a:solidFill>
              </a:defRPr>
            </a:lvl8pPr>
            <a:lvl9pPr lvl="8" algn="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8361284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LUMNS" type="titleOnly" preserve="1">
  <p:cSld name="TWO COLUMNS">
    <p:bg>
      <p:bgPr>
        <a:noFill/>
        <a:effectLst/>
      </p:bgPr>
    </p:bg>
    <p:spTree>
      <p:nvGrpSpPr>
        <p:cNvPr id="1" name="Shape 163"/>
        <p:cNvGrpSpPr/>
        <p:nvPr/>
      </p:nvGrpSpPr>
      <p:grpSpPr>
        <a:xfrm>
          <a:off x="0" y="0"/>
          <a:ext cx="0" cy="0"/>
          <a:chOff x="0" y="0"/>
          <a:chExt cx="0" cy="0"/>
        </a:xfrm>
      </p:grpSpPr>
      <p:sp>
        <p:nvSpPr>
          <p:cNvPr id="164" name="Google Shape;164;p27"/>
          <p:cNvSpPr/>
          <p:nvPr/>
        </p:nvSpPr>
        <p:spPr>
          <a:xfrm>
            <a:off x="6080567" y="628633"/>
            <a:ext cx="6116400" cy="56008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27"/>
          <p:cNvSpPr/>
          <p:nvPr/>
        </p:nvSpPr>
        <p:spPr>
          <a:xfrm>
            <a:off x="-10000" y="628633"/>
            <a:ext cx="6116400" cy="56008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27"/>
          <p:cNvSpPr txBox="1">
            <a:spLocks noGrp="1"/>
          </p:cNvSpPr>
          <p:nvPr>
            <p:ph type="ctrTitle"/>
          </p:nvPr>
        </p:nvSpPr>
        <p:spPr>
          <a:xfrm>
            <a:off x="1012167" y="800267"/>
            <a:ext cx="4458400" cy="12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sz="4000">
                <a:solidFill>
                  <a:srgbClr val="FFFFFF"/>
                </a:solidFill>
              </a:defRPr>
            </a:lvl1pPr>
            <a:lvl2pPr lvl="1" algn="r" rtl="0">
              <a:spcBef>
                <a:spcPts val="0"/>
              </a:spcBef>
              <a:spcAft>
                <a:spcPts val="0"/>
              </a:spcAft>
              <a:buClr>
                <a:srgbClr val="FFFFFF"/>
              </a:buClr>
              <a:buSzPts val="1800"/>
              <a:buNone/>
              <a:defRPr sz="2400">
                <a:solidFill>
                  <a:srgbClr val="FFFFFF"/>
                </a:solidFill>
              </a:defRPr>
            </a:lvl2pPr>
            <a:lvl3pPr lvl="2" algn="r" rtl="0">
              <a:spcBef>
                <a:spcPts val="0"/>
              </a:spcBef>
              <a:spcAft>
                <a:spcPts val="0"/>
              </a:spcAft>
              <a:buClr>
                <a:srgbClr val="FFFFFF"/>
              </a:buClr>
              <a:buSzPts val="1800"/>
              <a:buNone/>
              <a:defRPr sz="2400">
                <a:solidFill>
                  <a:srgbClr val="FFFFFF"/>
                </a:solidFill>
              </a:defRPr>
            </a:lvl3pPr>
            <a:lvl4pPr lvl="3" algn="r" rtl="0">
              <a:spcBef>
                <a:spcPts val="0"/>
              </a:spcBef>
              <a:spcAft>
                <a:spcPts val="0"/>
              </a:spcAft>
              <a:buClr>
                <a:srgbClr val="FFFFFF"/>
              </a:buClr>
              <a:buSzPts val="1800"/>
              <a:buNone/>
              <a:defRPr sz="2400">
                <a:solidFill>
                  <a:srgbClr val="FFFFFF"/>
                </a:solidFill>
              </a:defRPr>
            </a:lvl4pPr>
            <a:lvl5pPr lvl="4" algn="r" rtl="0">
              <a:spcBef>
                <a:spcPts val="0"/>
              </a:spcBef>
              <a:spcAft>
                <a:spcPts val="0"/>
              </a:spcAft>
              <a:buClr>
                <a:srgbClr val="FFFFFF"/>
              </a:buClr>
              <a:buSzPts val="1800"/>
              <a:buNone/>
              <a:defRPr sz="2400">
                <a:solidFill>
                  <a:srgbClr val="FFFFFF"/>
                </a:solidFill>
              </a:defRPr>
            </a:lvl5pPr>
            <a:lvl6pPr lvl="5" algn="r" rtl="0">
              <a:spcBef>
                <a:spcPts val="0"/>
              </a:spcBef>
              <a:spcAft>
                <a:spcPts val="0"/>
              </a:spcAft>
              <a:buClr>
                <a:srgbClr val="FFFFFF"/>
              </a:buClr>
              <a:buSzPts val="1800"/>
              <a:buNone/>
              <a:defRPr sz="2400">
                <a:solidFill>
                  <a:srgbClr val="FFFFFF"/>
                </a:solidFill>
              </a:defRPr>
            </a:lvl6pPr>
            <a:lvl7pPr lvl="6" algn="r" rtl="0">
              <a:spcBef>
                <a:spcPts val="0"/>
              </a:spcBef>
              <a:spcAft>
                <a:spcPts val="0"/>
              </a:spcAft>
              <a:buClr>
                <a:srgbClr val="FFFFFF"/>
              </a:buClr>
              <a:buSzPts val="1800"/>
              <a:buNone/>
              <a:defRPr sz="2400">
                <a:solidFill>
                  <a:srgbClr val="FFFFFF"/>
                </a:solidFill>
              </a:defRPr>
            </a:lvl7pPr>
            <a:lvl8pPr lvl="7" algn="r" rtl="0">
              <a:spcBef>
                <a:spcPts val="0"/>
              </a:spcBef>
              <a:spcAft>
                <a:spcPts val="0"/>
              </a:spcAft>
              <a:buClr>
                <a:srgbClr val="FFFFFF"/>
              </a:buClr>
              <a:buSzPts val="1800"/>
              <a:buNone/>
              <a:defRPr sz="2400">
                <a:solidFill>
                  <a:srgbClr val="FFFFFF"/>
                </a:solidFill>
              </a:defRPr>
            </a:lvl8pPr>
            <a:lvl9pPr lvl="8" algn="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67" name="Google Shape;167;p27"/>
          <p:cNvSpPr txBox="1">
            <a:spLocks noGrp="1"/>
          </p:cNvSpPr>
          <p:nvPr>
            <p:ph type="subTitle" idx="1"/>
          </p:nvPr>
        </p:nvSpPr>
        <p:spPr>
          <a:xfrm>
            <a:off x="1012151" y="4043533"/>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68" name="Google Shape;168;p27"/>
          <p:cNvSpPr txBox="1">
            <a:spLocks noGrp="1"/>
          </p:cNvSpPr>
          <p:nvPr>
            <p:ph type="subTitle" idx="2"/>
          </p:nvPr>
        </p:nvSpPr>
        <p:spPr>
          <a:xfrm>
            <a:off x="7215817" y="4043533"/>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69" name="Google Shape;169;p27"/>
          <p:cNvSpPr txBox="1">
            <a:spLocks noGrp="1"/>
          </p:cNvSpPr>
          <p:nvPr>
            <p:ph type="ctrTitle" idx="3"/>
          </p:nvPr>
        </p:nvSpPr>
        <p:spPr>
          <a:xfrm>
            <a:off x="1057292" y="2948600"/>
            <a:ext cx="3729600" cy="8596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lvl1pPr lvl="0"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170" name="Google Shape;170;p27"/>
          <p:cNvSpPr txBox="1">
            <a:spLocks noGrp="1"/>
          </p:cNvSpPr>
          <p:nvPr>
            <p:ph type="ctrTitle" idx="4"/>
          </p:nvPr>
        </p:nvSpPr>
        <p:spPr>
          <a:xfrm>
            <a:off x="7260959" y="2948600"/>
            <a:ext cx="3729600" cy="8596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lvl1pPr lvl="0"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grpSp>
        <p:nvGrpSpPr>
          <p:cNvPr id="171" name="Google Shape;171;p27"/>
          <p:cNvGrpSpPr/>
          <p:nvPr/>
        </p:nvGrpSpPr>
        <p:grpSpPr>
          <a:xfrm>
            <a:off x="6101429" y="5433"/>
            <a:ext cx="523600" cy="6876800"/>
            <a:chOff x="3047922" y="4075"/>
            <a:chExt cx="392700" cy="5157600"/>
          </a:xfrm>
        </p:grpSpPr>
        <p:sp>
          <p:nvSpPr>
            <p:cNvPr id="172" name="Google Shape;172;p27"/>
            <p:cNvSpPr/>
            <p:nvPr/>
          </p:nvSpPr>
          <p:spPr>
            <a:xfrm rot="5400000">
              <a:off x="3017322" y="2373000"/>
              <a:ext cx="453900" cy="3927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73" name="Google Shape;173;p27"/>
            <p:cNvCxnSpPr/>
            <p:nvPr/>
          </p:nvCxnSpPr>
          <p:spPr>
            <a:xfrm>
              <a:off x="3053725" y="4075"/>
              <a:ext cx="0" cy="5157600"/>
            </a:xfrm>
            <a:prstGeom prst="straightConnector1">
              <a:avLst/>
            </a:prstGeom>
            <a:noFill/>
            <a:ln w="28575"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634142684"/>
      </p:ext>
    </p:extLst>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WO COLUMNS 3" preserve="1">
  <p:cSld name="TWO COLUMNS 3">
    <p:bg>
      <p:bgPr>
        <a:noFill/>
        <a:effectLst/>
      </p:bgPr>
    </p:bg>
    <p:spTree>
      <p:nvGrpSpPr>
        <p:cNvPr id="1" name="Shape 174"/>
        <p:cNvGrpSpPr/>
        <p:nvPr/>
      </p:nvGrpSpPr>
      <p:grpSpPr>
        <a:xfrm>
          <a:off x="0" y="0"/>
          <a:ext cx="0" cy="0"/>
          <a:chOff x="0" y="0"/>
          <a:chExt cx="0" cy="0"/>
        </a:xfrm>
      </p:grpSpPr>
      <p:sp>
        <p:nvSpPr>
          <p:cNvPr id="175" name="Google Shape;175;p28"/>
          <p:cNvSpPr/>
          <p:nvPr/>
        </p:nvSpPr>
        <p:spPr>
          <a:xfrm>
            <a:off x="6080567" y="-9367"/>
            <a:ext cx="6116400" cy="68768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8"/>
          <p:cNvSpPr/>
          <p:nvPr/>
        </p:nvSpPr>
        <p:spPr>
          <a:xfrm>
            <a:off x="-10000" y="-9367"/>
            <a:ext cx="6090400" cy="68768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28"/>
          <p:cNvSpPr txBox="1">
            <a:spLocks noGrp="1"/>
          </p:cNvSpPr>
          <p:nvPr>
            <p:ph type="ctrTitle"/>
          </p:nvPr>
        </p:nvSpPr>
        <p:spPr>
          <a:xfrm>
            <a:off x="2861600" y="800267"/>
            <a:ext cx="64688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4800">
                <a:solidFill>
                  <a:srgbClr val="FFFFFF"/>
                </a:solidFill>
              </a:defRPr>
            </a:lvl1pPr>
            <a:lvl2pPr lvl="1" algn="r" rtl="0">
              <a:spcBef>
                <a:spcPts val="0"/>
              </a:spcBef>
              <a:spcAft>
                <a:spcPts val="0"/>
              </a:spcAft>
              <a:buClr>
                <a:srgbClr val="FFFFFF"/>
              </a:buClr>
              <a:buSzPts val="1800"/>
              <a:buNone/>
              <a:defRPr sz="2400">
                <a:solidFill>
                  <a:srgbClr val="FFFFFF"/>
                </a:solidFill>
              </a:defRPr>
            </a:lvl2pPr>
            <a:lvl3pPr lvl="2" algn="r" rtl="0">
              <a:spcBef>
                <a:spcPts val="0"/>
              </a:spcBef>
              <a:spcAft>
                <a:spcPts val="0"/>
              </a:spcAft>
              <a:buClr>
                <a:srgbClr val="FFFFFF"/>
              </a:buClr>
              <a:buSzPts val="1800"/>
              <a:buNone/>
              <a:defRPr sz="2400">
                <a:solidFill>
                  <a:srgbClr val="FFFFFF"/>
                </a:solidFill>
              </a:defRPr>
            </a:lvl3pPr>
            <a:lvl4pPr lvl="3" algn="r" rtl="0">
              <a:spcBef>
                <a:spcPts val="0"/>
              </a:spcBef>
              <a:spcAft>
                <a:spcPts val="0"/>
              </a:spcAft>
              <a:buClr>
                <a:srgbClr val="FFFFFF"/>
              </a:buClr>
              <a:buSzPts val="1800"/>
              <a:buNone/>
              <a:defRPr sz="2400">
                <a:solidFill>
                  <a:srgbClr val="FFFFFF"/>
                </a:solidFill>
              </a:defRPr>
            </a:lvl4pPr>
            <a:lvl5pPr lvl="4" algn="r" rtl="0">
              <a:spcBef>
                <a:spcPts val="0"/>
              </a:spcBef>
              <a:spcAft>
                <a:spcPts val="0"/>
              </a:spcAft>
              <a:buClr>
                <a:srgbClr val="FFFFFF"/>
              </a:buClr>
              <a:buSzPts val="1800"/>
              <a:buNone/>
              <a:defRPr sz="2400">
                <a:solidFill>
                  <a:srgbClr val="FFFFFF"/>
                </a:solidFill>
              </a:defRPr>
            </a:lvl5pPr>
            <a:lvl6pPr lvl="5" algn="r" rtl="0">
              <a:spcBef>
                <a:spcPts val="0"/>
              </a:spcBef>
              <a:spcAft>
                <a:spcPts val="0"/>
              </a:spcAft>
              <a:buClr>
                <a:srgbClr val="FFFFFF"/>
              </a:buClr>
              <a:buSzPts val="1800"/>
              <a:buNone/>
              <a:defRPr sz="2400">
                <a:solidFill>
                  <a:srgbClr val="FFFFFF"/>
                </a:solidFill>
              </a:defRPr>
            </a:lvl6pPr>
            <a:lvl7pPr lvl="6" algn="r" rtl="0">
              <a:spcBef>
                <a:spcPts val="0"/>
              </a:spcBef>
              <a:spcAft>
                <a:spcPts val="0"/>
              </a:spcAft>
              <a:buClr>
                <a:srgbClr val="FFFFFF"/>
              </a:buClr>
              <a:buSzPts val="1800"/>
              <a:buNone/>
              <a:defRPr sz="2400">
                <a:solidFill>
                  <a:srgbClr val="FFFFFF"/>
                </a:solidFill>
              </a:defRPr>
            </a:lvl7pPr>
            <a:lvl8pPr lvl="7" algn="r" rtl="0">
              <a:spcBef>
                <a:spcPts val="0"/>
              </a:spcBef>
              <a:spcAft>
                <a:spcPts val="0"/>
              </a:spcAft>
              <a:buClr>
                <a:srgbClr val="FFFFFF"/>
              </a:buClr>
              <a:buSzPts val="1800"/>
              <a:buNone/>
              <a:defRPr sz="2400">
                <a:solidFill>
                  <a:srgbClr val="FFFFFF"/>
                </a:solidFill>
              </a:defRPr>
            </a:lvl8pPr>
            <a:lvl9pPr lvl="8" algn="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78" name="Google Shape;178;p28"/>
          <p:cNvSpPr txBox="1">
            <a:spLocks noGrp="1"/>
          </p:cNvSpPr>
          <p:nvPr>
            <p:ph type="subTitle" idx="1"/>
          </p:nvPr>
        </p:nvSpPr>
        <p:spPr>
          <a:xfrm>
            <a:off x="1012151" y="3116667"/>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79" name="Google Shape;179;p28"/>
          <p:cNvSpPr txBox="1">
            <a:spLocks noGrp="1"/>
          </p:cNvSpPr>
          <p:nvPr>
            <p:ph type="subTitle" idx="2"/>
          </p:nvPr>
        </p:nvSpPr>
        <p:spPr>
          <a:xfrm>
            <a:off x="7215817" y="3116667"/>
            <a:ext cx="372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80" name="Google Shape;180;p28"/>
          <p:cNvSpPr/>
          <p:nvPr/>
        </p:nvSpPr>
        <p:spPr>
          <a:xfrm rot="5400000">
            <a:off x="6060629" y="3813900"/>
            <a:ext cx="605200" cy="523600"/>
          </a:xfrm>
          <a:prstGeom prst="triangle">
            <a:avLst>
              <a:gd name="adj" fmla="val 50000"/>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81593212"/>
      </p:ext>
    </p:extLst>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 COLUMNS 2" preserve="1">
  <p:cSld name="TWO COLUMNS 2">
    <p:bg>
      <p:bgPr>
        <a:noFill/>
        <a:effectLst/>
      </p:bgPr>
    </p:bg>
    <p:spTree>
      <p:nvGrpSpPr>
        <p:cNvPr id="1" name="Shape 181"/>
        <p:cNvGrpSpPr/>
        <p:nvPr/>
      </p:nvGrpSpPr>
      <p:grpSpPr>
        <a:xfrm>
          <a:off x="0" y="0"/>
          <a:ext cx="0" cy="0"/>
          <a:chOff x="0" y="0"/>
          <a:chExt cx="0" cy="0"/>
        </a:xfrm>
      </p:grpSpPr>
      <p:sp>
        <p:nvSpPr>
          <p:cNvPr id="182" name="Google Shape;182;p29"/>
          <p:cNvSpPr/>
          <p:nvPr/>
        </p:nvSpPr>
        <p:spPr>
          <a:xfrm>
            <a:off x="6364251" y="1817200"/>
            <a:ext cx="4126231" cy="5042651"/>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p>
        </p:txBody>
      </p:sp>
      <p:sp>
        <p:nvSpPr>
          <p:cNvPr id="183" name="Google Shape;183;p29"/>
          <p:cNvSpPr/>
          <p:nvPr/>
        </p:nvSpPr>
        <p:spPr>
          <a:xfrm>
            <a:off x="1701485" y="1817200"/>
            <a:ext cx="4126231" cy="5042651"/>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p>
        </p:txBody>
      </p:sp>
      <p:sp>
        <p:nvSpPr>
          <p:cNvPr id="184" name="Google Shape;184;p29"/>
          <p:cNvSpPr txBox="1">
            <a:spLocks noGrp="1"/>
          </p:cNvSpPr>
          <p:nvPr>
            <p:ph type="ctrTitle"/>
          </p:nvPr>
        </p:nvSpPr>
        <p:spPr>
          <a:xfrm>
            <a:off x="1797933" y="300233"/>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3000"/>
              <a:buNone/>
              <a:defRPr sz="4000">
                <a:solidFill>
                  <a:srgbClr val="413B49"/>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r>
              <a:rPr lang="en-US"/>
              <a:t>Click to edit Master title style</a:t>
            </a:r>
            <a:endParaRPr/>
          </a:p>
        </p:txBody>
      </p:sp>
      <p:sp>
        <p:nvSpPr>
          <p:cNvPr id="185" name="Google Shape;185;p29"/>
          <p:cNvSpPr txBox="1">
            <a:spLocks noGrp="1"/>
          </p:cNvSpPr>
          <p:nvPr>
            <p:ph type="subTitle" idx="1"/>
          </p:nvPr>
        </p:nvSpPr>
        <p:spPr>
          <a:xfrm>
            <a:off x="2018333" y="3980533"/>
            <a:ext cx="3492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86" name="Google Shape;186;p29"/>
          <p:cNvSpPr txBox="1">
            <a:spLocks noGrp="1"/>
          </p:cNvSpPr>
          <p:nvPr>
            <p:ph type="subTitle" idx="2"/>
          </p:nvPr>
        </p:nvSpPr>
        <p:spPr>
          <a:xfrm>
            <a:off x="6681167" y="3980533"/>
            <a:ext cx="3492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87" name="Google Shape;187;p29"/>
          <p:cNvSpPr txBox="1">
            <a:spLocks noGrp="1"/>
          </p:cNvSpPr>
          <p:nvPr>
            <p:ph type="ctrTitle" idx="3"/>
          </p:nvPr>
        </p:nvSpPr>
        <p:spPr>
          <a:xfrm>
            <a:off x="2018341" y="3120933"/>
            <a:ext cx="3492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188" name="Google Shape;188;p29"/>
          <p:cNvSpPr txBox="1">
            <a:spLocks noGrp="1"/>
          </p:cNvSpPr>
          <p:nvPr>
            <p:ph type="ctrTitle" idx="4"/>
          </p:nvPr>
        </p:nvSpPr>
        <p:spPr>
          <a:xfrm>
            <a:off x="6681175" y="3120933"/>
            <a:ext cx="3492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189" name="Google Shape;189;p29"/>
          <p:cNvSpPr/>
          <p:nvPr/>
        </p:nvSpPr>
        <p:spPr>
          <a:xfrm flipH="1">
            <a:off x="189700" y="1640400"/>
            <a:ext cx="363600" cy="5217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190" name="Google Shape;190;p29"/>
          <p:cNvSpPr/>
          <p:nvPr/>
        </p:nvSpPr>
        <p:spPr>
          <a:xfrm flipH="1">
            <a:off x="0" y="0"/>
            <a:ext cx="363600" cy="6858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32597571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WO COLUMNS 2 1" preserve="1">
  <p:cSld name="TWO COLUMNS 2 1">
    <p:bg>
      <p:bgPr>
        <a:noFill/>
        <a:effectLst/>
      </p:bgPr>
    </p:bg>
    <p:spTree>
      <p:nvGrpSpPr>
        <p:cNvPr id="1" name="Shape 191"/>
        <p:cNvGrpSpPr/>
        <p:nvPr/>
      </p:nvGrpSpPr>
      <p:grpSpPr>
        <a:xfrm>
          <a:off x="0" y="0"/>
          <a:ext cx="0" cy="0"/>
          <a:chOff x="0" y="0"/>
          <a:chExt cx="0" cy="0"/>
        </a:xfrm>
      </p:grpSpPr>
      <p:sp>
        <p:nvSpPr>
          <p:cNvPr id="192" name="Google Shape;192;p30"/>
          <p:cNvSpPr/>
          <p:nvPr/>
        </p:nvSpPr>
        <p:spPr>
          <a:xfrm>
            <a:off x="0" y="1676468"/>
            <a:ext cx="12195811" cy="4612785"/>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rgbClr val="E65463">
              <a:alpha val="8498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00"/>
          </a:p>
        </p:txBody>
      </p:sp>
      <p:sp>
        <p:nvSpPr>
          <p:cNvPr id="193" name="Google Shape;193;p30"/>
          <p:cNvSpPr txBox="1">
            <a:spLocks noGrp="1"/>
          </p:cNvSpPr>
          <p:nvPr>
            <p:ph type="ctrTitle"/>
          </p:nvPr>
        </p:nvSpPr>
        <p:spPr>
          <a:xfrm>
            <a:off x="1797933" y="300233"/>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3000"/>
              <a:buNone/>
              <a:defRPr sz="4000">
                <a:solidFill>
                  <a:srgbClr val="413B49"/>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r>
              <a:rPr lang="en-US"/>
              <a:t>Click to edit Master title style</a:t>
            </a:r>
            <a:endParaRPr/>
          </a:p>
        </p:txBody>
      </p:sp>
      <p:sp>
        <p:nvSpPr>
          <p:cNvPr id="194" name="Google Shape;194;p30"/>
          <p:cNvSpPr txBox="1">
            <a:spLocks noGrp="1"/>
          </p:cNvSpPr>
          <p:nvPr>
            <p:ph type="subTitle" idx="1"/>
          </p:nvPr>
        </p:nvSpPr>
        <p:spPr>
          <a:xfrm>
            <a:off x="619467" y="3844333"/>
            <a:ext cx="3492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95" name="Google Shape;195;p30"/>
          <p:cNvSpPr txBox="1">
            <a:spLocks noGrp="1"/>
          </p:cNvSpPr>
          <p:nvPr>
            <p:ph type="subTitle" idx="2"/>
          </p:nvPr>
        </p:nvSpPr>
        <p:spPr>
          <a:xfrm>
            <a:off x="4349800" y="3844333"/>
            <a:ext cx="3492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96" name="Google Shape;196;p30"/>
          <p:cNvSpPr txBox="1">
            <a:spLocks noGrp="1"/>
          </p:cNvSpPr>
          <p:nvPr>
            <p:ph type="ctrTitle" idx="3"/>
          </p:nvPr>
        </p:nvSpPr>
        <p:spPr>
          <a:xfrm>
            <a:off x="619475" y="2984733"/>
            <a:ext cx="3492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197" name="Google Shape;197;p30"/>
          <p:cNvSpPr txBox="1">
            <a:spLocks noGrp="1"/>
          </p:cNvSpPr>
          <p:nvPr>
            <p:ph type="ctrTitle" idx="4"/>
          </p:nvPr>
        </p:nvSpPr>
        <p:spPr>
          <a:xfrm>
            <a:off x="4349808" y="2984733"/>
            <a:ext cx="3492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198" name="Google Shape;198;p30"/>
          <p:cNvSpPr txBox="1">
            <a:spLocks noGrp="1"/>
          </p:cNvSpPr>
          <p:nvPr>
            <p:ph type="subTitle" idx="5"/>
          </p:nvPr>
        </p:nvSpPr>
        <p:spPr>
          <a:xfrm>
            <a:off x="8080133" y="3844333"/>
            <a:ext cx="3492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99" name="Google Shape;199;p30"/>
          <p:cNvSpPr txBox="1">
            <a:spLocks noGrp="1"/>
          </p:cNvSpPr>
          <p:nvPr>
            <p:ph type="ctrTitle" idx="6"/>
          </p:nvPr>
        </p:nvSpPr>
        <p:spPr>
          <a:xfrm>
            <a:off x="8080141" y="2984733"/>
            <a:ext cx="3492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FFFFFF"/>
              </a:buClr>
              <a:buSzPts val="1600"/>
              <a:buFont typeface="Fira Sans Condensed Medium"/>
              <a:buNone/>
              <a:defRPr sz="2133">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Tree>
    <p:extLst>
      <p:ext uri="{BB962C8B-B14F-4D97-AF65-F5344CB8AC3E}">
        <p14:creationId xmlns:p14="http://schemas.microsoft.com/office/powerpoint/2010/main" val="34074472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WO COLUMNS 1 1" preserve="1">
  <p:cSld name="TWO COLUMNS 1 1">
    <p:bg>
      <p:bgPr>
        <a:noFill/>
        <a:effectLst/>
      </p:bgPr>
    </p:bg>
    <p:spTree>
      <p:nvGrpSpPr>
        <p:cNvPr id="1" name="Shape 200"/>
        <p:cNvGrpSpPr/>
        <p:nvPr/>
      </p:nvGrpSpPr>
      <p:grpSpPr>
        <a:xfrm>
          <a:off x="0" y="0"/>
          <a:ext cx="0" cy="0"/>
          <a:chOff x="0" y="0"/>
          <a:chExt cx="0" cy="0"/>
        </a:xfrm>
      </p:grpSpPr>
      <p:sp>
        <p:nvSpPr>
          <p:cNvPr id="201" name="Google Shape;201;p31"/>
          <p:cNvSpPr/>
          <p:nvPr/>
        </p:nvSpPr>
        <p:spPr>
          <a:xfrm>
            <a:off x="100" y="626300"/>
            <a:ext cx="4064000" cy="5599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31"/>
          <p:cNvSpPr/>
          <p:nvPr/>
        </p:nvSpPr>
        <p:spPr>
          <a:xfrm>
            <a:off x="4066933" y="627879"/>
            <a:ext cx="4064000" cy="55992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3" name="Google Shape;203;p31"/>
          <p:cNvSpPr/>
          <p:nvPr/>
        </p:nvSpPr>
        <p:spPr>
          <a:xfrm>
            <a:off x="8127900" y="626300"/>
            <a:ext cx="4064000" cy="5599200"/>
          </a:xfrm>
          <a:prstGeom prst="rect">
            <a:avLst/>
          </a:prstGeom>
          <a:solidFill>
            <a:srgbClr val="AE3F4A">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4" name="Google Shape;204;p31"/>
          <p:cNvGrpSpPr/>
          <p:nvPr/>
        </p:nvGrpSpPr>
        <p:grpSpPr>
          <a:xfrm>
            <a:off x="4063997" y="5433"/>
            <a:ext cx="4587700" cy="6876800"/>
            <a:chOff x="3047922" y="4075"/>
            <a:chExt cx="3440775" cy="5157600"/>
          </a:xfrm>
        </p:grpSpPr>
        <p:grpSp>
          <p:nvGrpSpPr>
            <p:cNvPr id="205" name="Google Shape;205;p31"/>
            <p:cNvGrpSpPr/>
            <p:nvPr/>
          </p:nvGrpSpPr>
          <p:grpSpPr>
            <a:xfrm>
              <a:off x="3047922" y="4075"/>
              <a:ext cx="3440775" cy="5157600"/>
              <a:chOff x="3047922" y="4075"/>
              <a:chExt cx="3440775" cy="5157600"/>
            </a:xfrm>
          </p:grpSpPr>
          <p:grpSp>
            <p:nvGrpSpPr>
              <p:cNvPr id="206" name="Google Shape;206;p31"/>
              <p:cNvGrpSpPr/>
              <p:nvPr/>
            </p:nvGrpSpPr>
            <p:grpSpPr>
              <a:xfrm>
                <a:off x="3047922" y="2342400"/>
                <a:ext cx="3440775" cy="453900"/>
                <a:chOff x="3047922" y="2342400"/>
                <a:chExt cx="3440775" cy="453900"/>
              </a:xfrm>
            </p:grpSpPr>
            <p:sp>
              <p:nvSpPr>
                <p:cNvPr id="207" name="Google Shape;207;p31"/>
                <p:cNvSpPr/>
                <p:nvPr/>
              </p:nvSpPr>
              <p:spPr>
                <a:xfrm rot="5400000">
                  <a:off x="3017322" y="2373000"/>
                  <a:ext cx="453900" cy="3927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31"/>
                <p:cNvSpPr/>
                <p:nvPr/>
              </p:nvSpPr>
              <p:spPr>
                <a:xfrm rot="5400000">
                  <a:off x="6065397" y="2373000"/>
                  <a:ext cx="453900" cy="3927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09" name="Google Shape;209;p31"/>
              <p:cNvCxnSpPr/>
              <p:nvPr/>
            </p:nvCxnSpPr>
            <p:spPr>
              <a:xfrm>
                <a:off x="3053725" y="4075"/>
                <a:ext cx="0" cy="5157600"/>
              </a:xfrm>
              <a:prstGeom prst="straightConnector1">
                <a:avLst/>
              </a:prstGeom>
              <a:noFill/>
              <a:ln w="28575" cap="flat" cmpd="sng">
                <a:solidFill>
                  <a:srgbClr val="FFFFFF"/>
                </a:solidFill>
                <a:prstDash val="solid"/>
                <a:round/>
                <a:headEnd type="none" w="med" len="med"/>
                <a:tailEnd type="none" w="med" len="med"/>
              </a:ln>
            </p:spPr>
          </p:cxnSp>
        </p:grpSp>
        <p:cxnSp>
          <p:nvCxnSpPr>
            <p:cNvPr id="210" name="Google Shape;210;p31"/>
            <p:cNvCxnSpPr/>
            <p:nvPr/>
          </p:nvCxnSpPr>
          <p:spPr>
            <a:xfrm>
              <a:off x="6100425" y="4075"/>
              <a:ext cx="0" cy="5157600"/>
            </a:xfrm>
            <a:prstGeom prst="straightConnector1">
              <a:avLst/>
            </a:prstGeom>
            <a:noFill/>
            <a:ln w="28575" cap="flat" cmpd="sng">
              <a:solidFill>
                <a:srgbClr val="FFFFFF"/>
              </a:solidFill>
              <a:prstDash val="solid"/>
              <a:round/>
              <a:headEnd type="none" w="med" len="med"/>
              <a:tailEnd type="none" w="med" len="med"/>
            </a:ln>
          </p:spPr>
        </p:cxnSp>
      </p:grpSp>
      <p:sp>
        <p:nvSpPr>
          <p:cNvPr id="211" name="Google Shape;211;p31"/>
          <p:cNvSpPr txBox="1">
            <a:spLocks noGrp="1"/>
          </p:cNvSpPr>
          <p:nvPr>
            <p:ph type="ctrTitle"/>
          </p:nvPr>
        </p:nvSpPr>
        <p:spPr>
          <a:xfrm>
            <a:off x="4058167" y="800267"/>
            <a:ext cx="3918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4000">
                <a:solidFill>
                  <a:srgbClr val="FFFFFF"/>
                </a:solidFill>
              </a:defRPr>
            </a:lvl1pPr>
            <a:lvl2pPr lvl="1" algn="r" rtl="0">
              <a:spcBef>
                <a:spcPts val="0"/>
              </a:spcBef>
              <a:spcAft>
                <a:spcPts val="0"/>
              </a:spcAft>
              <a:buClr>
                <a:srgbClr val="FFFFFF"/>
              </a:buClr>
              <a:buSzPts val="1800"/>
              <a:buNone/>
              <a:defRPr sz="2400">
                <a:solidFill>
                  <a:srgbClr val="FFFFFF"/>
                </a:solidFill>
              </a:defRPr>
            </a:lvl2pPr>
            <a:lvl3pPr lvl="2" algn="r" rtl="0">
              <a:spcBef>
                <a:spcPts val="0"/>
              </a:spcBef>
              <a:spcAft>
                <a:spcPts val="0"/>
              </a:spcAft>
              <a:buClr>
                <a:srgbClr val="FFFFFF"/>
              </a:buClr>
              <a:buSzPts val="1800"/>
              <a:buNone/>
              <a:defRPr sz="2400">
                <a:solidFill>
                  <a:srgbClr val="FFFFFF"/>
                </a:solidFill>
              </a:defRPr>
            </a:lvl3pPr>
            <a:lvl4pPr lvl="3" algn="r" rtl="0">
              <a:spcBef>
                <a:spcPts val="0"/>
              </a:spcBef>
              <a:spcAft>
                <a:spcPts val="0"/>
              </a:spcAft>
              <a:buClr>
                <a:srgbClr val="FFFFFF"/>
              </a:buClr>
              <a:buSzPts val="1800"/>
              <a:buNone/>
              <a:defRPr sz="2400">
                <a:solidFill>
                  <a:srgbClr val="FFFFFF"/>
                </a:solidFill>
              </a:defRPr>
            </a:lvl4pPr>
            <a:lvl5pPr lvl="4" algn="r" rtl="0">
              <a:spcBef>
                <a:spcPts val="0"/>
              </a:spcBef>
              <a:spcAft>
                <a:spcPts val="0"/>
              </a:spcAft>
              <a:buClr>
                <a:srgbClr val="FFFFFF"/>
              </a:buClr>
              <a:buSzPts val="1800"/>
              <a:buNone/>
              <a:defRPr sz="2400">
                <a:solidFill>
                  <a:srgbClr val="FFFFFF"/>
                </a:solidFill>
              </a:defRPr>
            </a:lvl5pPr>
            <a:lvl6pPr lvl="5" algn="r" rtl="0">
              <a:spcBef>
                <a:spcPts val="0"/>
              </a:spcBef>
              <a:spcAft>
                <a:spcPts val="0"/>
              </a:spcAft>
              <a:buClr>
                <a:srgbClr val="FFFFFF"/>
              </a:buClr>
              <a:buSzPts val="1800"/>
              <a:buNone/>
              <a:defRPr sz="2400">
                <a:solidFill>
                  <a:srgbClr val="FFFFFF"/>
                </a:solidFill>
              </a:defRPr>
            </a:lvl6pPr>
            <a:lvl7pPr lvl="6" algn="r" rtl="0">
              <a:spcBef>
                <a:spcPts val="0"/>
              </a:spcBef>
              <a:spcAft>
                <a:spcPts val="0"/>
              </a:spcAft>
              <a:buClr>
                <a:srgbClr val="FFFFFF"/>
              </a:buClr>
              <a:buSzPts val="1800"/>
              <a:buNone/>
              <a:defRPr sz="2400">
                <a:solidFill>
                  <a:srgbClr val="FFFFFF"/>
                </a:solidFill>
              </a:defRPr>
            </a:lvl7pPr>
            <a:lvl8pPr lvl="7" algn="r" rtl="0">
              <a:spcBef>
                <a:spcPts val="0"/>
              </a:spcBef>
              <a:spcAft>
                <a:spcPts val="0"/>
              </a:spcAft>
              <a:buClr>
                <a:srgbClr val="FFFFFF"/>
              </a:buClr>
              <a:buSzPts val="1800"/>
              <a:buNone/>
              <a:defRPr sz="2400">
                <a:solidFill>
                  <a:srgbClr val="FFFFFF"/>
                </a:solidFill>
              </a:defRPr>
            </a:lvl8pPr>
            <a:lvl9pPr lvl="8" algn="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12" name="Google Shape;212;p31"/>
          <p:cNvSpPr txBox="1">
            <a:spLocks noGrp="1"/>
          </p:cNvSpPr>
          <p:nvPr>
            <p:ph type="ctrTitle" idx="2"/>
          </p:nvPr>
        </p:nvSpPr>
        <p:spPr>
          <a:xfrm>
            <a:off x="856917" y="36919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13" name="Google Shape;213;p31"/>
          <p:cNvSpPr txBox="1">
            <a:spLocks noGrp="1"/>
          </p:cNvSpPr>
          <p:nvPr>
            <p:ph type="subTitle" idx="1"/>
          </p:nvPr>
        </p:nvSpPr>
        <p:spPr>
          <a:xfrm>
            <a:off x="856933" y="44499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14" name="Google Shape;214;p31"/>
          <p:cNvSpPr txBox="1">
            <a:spLocks noGrp="1"/>
          </p:cNvSpPr>
          <p:nvPr>
            <p:ph type="ctrTitle" idx="3"/>
          </p:nvPr>
        </p:nvSpPr>
        <p:spPr>
          <a:xfrm>
            <a:off x="4920917" y="36919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15" name="Google Shape;215;p31"/>
          <p:cNvSpPr txBox="1">
            <a:spLocks noGrp="1"/>
          </p:cNvSpPr>
          <p:nvPr>
            <p:ph type="subTitle" idx="4"/>
          </p:nvPr>
        </p:nvSpPr>
        <p:spPr>
          <a:xfrm>
            <a:off x="4920933" y="44499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16" name="Google Shape;216;p31"/>
          <p:cNvSpPr txBox="1">
            <a:spLocks noGrp="1"/>
          </p:cNvSpPr>
          <p:nvPr>
            <p:ph type="ctrTitle" idx="5"/>
          </p:nvPr>
        </p:nvSpPr>
        <p:spPr>
          <a:xfrm>
            <a:off x="8984917" y="369193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24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2400">
                <a:solidFill>
                  <a:srgbClr val="CCCCCC"/>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17" name="Google Shape;217;p31"/>
          <p:cNvSpPr txBox="1">
            <a:spLocks noGrp="1"/>
          </p:cNvSpPr>
          <p:nvPr>
            <p:ph type="subTitle" idx="6"/>
          </p:nvPr>
        </p:nvSpPr>
        <p:spPr>
          <a:xfrm>
            <a:off x="8984933" y="444993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405806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467">
                <a:solidFill>
                  <a:schemeClr val="dk2"/>
                </a:solidFill>
              </a:defRPr>
            </a:lvl1pPr>
            <a:lvl2pPr lvl="1" rtl="0">
              <a:lnSpc>
                <a:spcPct val="100000"/>
              </a:lnSpc>
              <a:spcBef>
                <a:spcPts val="0"/>
              </a:spcBef>
              <a:spcAft>
                <a:spcPts val="0"/>
              </a:spcAft>
              <a:buClr>
                <a:schemeClr val="dk2"/>
              </a:buClr>
              <a:buSzPts val="1100"/>
              <a:buNone/>
              <a:defRPr sz="1467">
                <a:solidFill>
                  <a:schemeClr val="dk2"/>
                </a:solidFill>
              </a:defRPr>
            </a:lvl2pPr>
            <a:lvl3pPr lvl="2" rtl="0">
              <a:lnSpc>
                <a:spcPct val="100000"/>
              </a:lnSpc>
              <a:spcBef>
                <a:spcPts val="0"/>
              </a:spcBef>
              <a:spcAft>
                <a:spcPts val="0"/>
              </a:spcAft>
              <a:buClr>
                <a:schemeClr val="dk2"/>
              </a:buClr>
              <a:buSzPts val="1100"/>
              <a:buNone/>
              <a:defRPr sz="1467">
                <a:solidFill>
                  <a:schemeClr val="dk2"/>
                </a:solidFill>
              </a:defRPr>
            </a:lvl3pPr>
            <a:lvl4pPr lvl="3" rtl="0">
              <a:lnSpc>
                <a:spcPct val="100000"/>
              </a:lnSpc>
              <a:spcBef>
                <a:spcPts val="0"/>
              </a:spcBef>
              <a:spcAft>
                <a:spcPts val="0"/>
              </a:spcAft>
              <a:buClr>
                <a:schemeClr val="dk2"/>
              </a:buClr>
              <a:buSzPts val="1100"/>
              <a:buNone/>
              <a:defRPr sz="1467">
                <a:solidFill>
                  <a:schemeClr val="dk2"/>
                </a:solidFill>
              </a:defRPr>
            </a:lvl4pPr>
            <a:lvl5pPr lvl="4" rtl="0">
              <a:lnSpc>
                <a:spcPct val="100000"/>
              </a:lnSpc>
              <a:spcBef>
                <a:spcPts val="0"/>
              </a:spcBef>
              <a:spcAft>
                <a:spcPts val="0"/>
              </a:spcAft>
              <a:buClr>
                <a:schemeClr val="dk2"/>
              </a:buClr>
              <a:buSzPts val="1100"/>
              <a:buNone/>
              <a:defRPr sz="1467">
                <a:solidFill>
                  <a:schemeClr val="dk2"/>
                </a:solidFill>
              </a:defRPr>
            </a:lvl5pPr>
            <a:lvl6pPr lvl="5" rtl="0">
              <a:lnSpc>
                <a:spcPct val="100000"/>
              </a:lnSpc>
              <a:spcBef>
                <a:spcPts val="0"/>
              </a:spcBef>
              <a:spcAft>
                <a:spcPts val="0"/>
              </a:spcAft>
              <a:buClr>
                <a:schemeClr val="dk2"/>
              </a:buClr>
              <a:buSzPts val="1100"/>
              <a:buNone/>
              <a:defRPr sz="1467">
                <a:solidFill>
                  <a:schemeClr val="dk2"/>
                </a:solidFill>
              </a:defRPr>
            </a:lvl6pPr>
            <a:lvl7pPr lvl="6" rtl="0">
              <a:lnSpc>
                <a:spcPct val="100000"/>
              </a:lnSpc>
              <a:spcBef>
                <a:spcPts val="0"/>
              </a:spcBef>
              <a:spcAft>
                <a:spcPts val="0"/>
              </a:spcAft>
              <a:buClr>
                <a:schemeClr val="dk2"/>
              </a:buClr>
              <a:buSzPts val="1100"/>
              <a:buNone/>
              <a:defRPr sz="1467">
                <a:solidFill>
                  <a:schemeClr val="dk2"/>
                </a:solidFill>
              </a:defRPr>
            </a:lvl7pPr>
            <a:lvl8pPr lvl="7" rtl="0">
              <a:lnSpc>
                <a:spcPct val="100000"/>
              </a:lnSpc>
              <a:spcBef>
                <a:spcPts val="0"/>
              </a:spcBef>
              <a:spcAft>
                <a:spcPts val="0"/>
              </a:spcAft>
              <a:buClr>
                <a:schemeClr val="dk2"/>
              </a:buClr>
              <a:buSzPts val="1100"/>
              <a:buNone/>
              <a:defRPr sz="1467">
                <a:solidFill>
                  <a:schemeClr val="dk2"/>
                </a:solidFill>
              </a:defRPr>
            </a:lvl8pPr>
            <a:lvl9pPr lvl="8" rtl="0">
              <a:lnSpc>
                <a:spcPct val="100000"/>
              </a:lnSpc>
              <a:spcBef>
                <a:spcPts val="0"/>
              </a:spcBef>
              <a:spcAft>
                <a:spcPts val="0"/>
              </a:spcAft>
              <a:buClr>
                <a:schemeClr val="dk2"/>
              </a:buClr>
              <a:buSzPts val="1100"/>
              <a:buNone/>
              <a:defRPr sz="1467">
                <a:solidFill>
                  <a:schemeClr val="dk2"/>
                </a:solidFill>
              </a:defRPr>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1807961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bg>
      <p:bgPr>
        <a:solidFill>
          <a:srgbClr val="FFFFFF"/>
        </a:solidFill>
        <a:effectLst/>
      </p:bgPr>
    </p:bg>
    <p:spTree>
      <p:nvGrpSpPr>
        <p:cNvPr id="1" name="Shape 218"/>
        <p:cNvGrpSpPr/>
        <p:nvPr/>
      </p:nvGrpSpPr>
      <p:grpSpPr>
        <a:xfrm>
          <a:off x="0" y="0"/>
          <a:ext cx="0" cy="0"/>
          <a:chOff x="0" y="0"/>
          <a:chExt cx="0" cy="0"/>
        </a:xfrm>
      </p:grpSpPr>
      <p:sp>
        <p:nvSpPr>
          <p:cNvPr id="219" name="Google Shape;219;p32"/>
          <p:cNvSpPr/>
          <p:nvPr/>
        </p:nvSpPr>
        <p:spPr>
          <a:xfrm>
            <a:off x="0" y="2257567"/>
            <a:ext cx="12192000" cy="46008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008275"/>
              </a:solidFill>
            </a:endParaRPr>
          </a:p>
        </p:txBody>
      </p:sp>
      <p:cxnSp>
        <p:nvCxnSpPr>
          <p:cNvPr id="220" name="Google Shape;220;p32"/>
          <p:cNvCxnSpPr/>
          <p:nvPr/>
        </p:nvCxnSpPr>
        <p:spPr>
          <a:xfrm rot="10800000">
            <a:off x="2206233" y="2257633"/>
            <a:ext cx="0" cy="4600800"/>
          </a:xfrm>
          <a:prstGeom prst="straightConnector1">
            <a:avLst/>
          </a:prstGeom>
          <a:noFill/>
          <a:ln w="28575" cap="flat" cmpd="sng">
            <a:solidFill>
              <a:srgbClr val="FFFFFF"/>
            </a:solidFill>
            <a:prstDash val="solid"/>
            <a:round/>
            <a:headEnd type="none" w="med" len="med"/>
            <a:tailEnd type="none" w="med" len="med"/>
          </a:ln>
        </p:spPr>
      </p:cxnSp>
      <p:cxnSp>
        <p:nvCxnSpPr>
          <p:cNvPr id="221" name="Google Shape;221;p32"/>
          <p:cNvCxnSpPr/>
          <p:nvPr/>
        </p:nvCxnSpPr>
        <p:spPr>
          <a:xfrm rot="10800000">
            <a:off x="5290833" y="2257633"/>
            <a:ext cx="0" cy="4600800"/>
          </a:xfrm>
          <a:prstGeom prst="straightConnector1">
            <a:avLst/>
          </a:prstGeom>
          <a:noFill/>
          <a:ln w="28575" cap="flat" cmpd="sng">
            <a:solidFill>
              <a:srgbClr val="FFFFFF"/>
            </a:solidFill>
            <a:prstDash val="solid"/>
            <a:round/>
            <a:headEnd type="none" w="med" len="med"/>
            <a:tailEnd type="none" w="med" len="med"/>
          </a:ln>
        </p:spPr>
      </p:cxnSp>
      <p:cxnSp>
        <p:nvCxnSpPr>
          <p:cNvPr id="222" name="Google Shape;222;p32"/>
          <p:cNvCxnSpPr/>
          <p:nvPr/>
        </p:nvCxnSpPr>
        <p:spPr>
          <a:xfrm rot="10800000">
            <a:off x="8344733" y="2257633"/>
            <a:ext cx="0" cy="4600800"/>
          </a:xfrm>
          <a:prstGeom prst="straightConnector1">
            <a:avLst/>
          </a:prstGeom>
          <a:noFill/>
          <a:ln w="28575" cap="flat" cmpd="sng">
            <a:solidFill>
              <a:srgbClr val="FFFFFF"/>
            </a:solidFill>
            <a:prstDash val="solid"/>
            <a:round/>
            <a:headEnd type="none" w="med" len="med"/>
            <a:tailEnd type="none" w="med" len="med"/>
          </a:ln>
        </p:spPr>
      </p:cxnSp>
      <p:sp>
        <p:nvSpPr>
          <p:cNvPr id="223" name="Google Shape;223;p32"/>
          <p:cNvSpPr txBox="1">
            <a:spLocks noGrp="1"/>
          </p:cNvSpPr>
          <p:nvPr>
            <p:ph type="ctrTitle"/>
          </p:nvPr>
        </p:nvSpPr>
        <p:spPr>
          <a:xfrm>
            <a:off x="2288316" y="4012805"/>
            <a:ext cx="3505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1867">
                <a:solidFill>
                  <a:srgbClr val="FFFFFF"/>
                </a:solidFill>
              </a:defRPr>
            </a:lvl1pPr>
            <a:lvl2pPr lvl="1" rtl="0">
              <a:spcBef>
                <a:spcPts val="0"/>
              </a:spcBef>
              <a:spcAft>
                <a:spcPts val="0"/>
              </a:spcAft>
              <a:buClr>
                <a:srgbClr val="FFFFFF"/>
              </a:buClr>
              <a:buSzPts val="1800"/>
              <a:buNone/>
              <a:defRPr sz="2400">
                <a:solidFill>
                  <a:srgbClr val="FFFFFF"/>
                </a:solidFill>
              </a:defRPr>
            </a:lvl2pPr>
            <a:lvl3pPr lvl="2" rtl="0">
              <a:spcBef>
                <a:spcPts val="0"/>
              </a:spcBef>
              <a:spcAft>
                <a:spcPts val="0"/>
              </a:spcAft>
              <a:buClr>
                <a:srgbClr val="FFFFFF"/>
              </a:buClr>
              <a:buSzPts val="1800"/>
              <a:buNone/>
              <a:defRPr sz="2400">
                <a:solidFill>
                  <a:srgbClr val="FFFFFF"/>
                </a:solidFill>
              </a:defRPr>
            </a:lvl3pPr>
            <a:lvl4pPr lvl="3" rtl="0">
              <a:spcBef>
                <a:spcPts val="0"/>
              </a:spcBef>
              <a:spcAft>
                <a:spcPts val="0"/>
              </a:spcAft>
              <a:buClr>
                <a:srgbClr val="FFFFFF"/>
              </a:buClr>
              <a:buSzPts val="1800"/>
              <a:buNone/>
              <a:defRPr sz="2400">
                <a:solidFill>
                  <a:srgbClr val="FFFFFF"/>
                </a:solidFill>
              </a:defRPr>
            </a:lvl4pPr>
            <a:lvl5pPr lvl="4" rtl="0">
              <a:spcBef>
                <a:spcPts val="0"/>
              </a:spcBef>
              <a:spcAft>
                <a:spcPts val="0"/>
              </a:spcAft>
              <a:buClr>
                <a:srgbClr val="FFFFFF"/>
              </a:buClr>
              <a:buSzPts val="1800"/>
              <a:buNone/>
              <a:defRPr sz="2400">
                <a:solidFill>
                  <a:srgbClr val="FFFFFF"/>
                </a:solidFill>
              </a:defRPr>
            </a:lvl5pPr>
            <a:lvl6pPr lvl="5" rtl="0">
              <a:spcBef>
                <a:spcPts val="0"/>
              </a:spcBef>
              <a:spcAft>
                <a:spcPts val="0"/>
              </a:spcAft>
              <a:buClr>
                <a:srgbClr val="FFFFFF"/>
              </a:buClr>
              <a:buSzPts val="1800"/>
              <a:buNone/>
              <a:defRPr sz="2400">
                <a:solidFill>
                  <a:srgbClr val="FFFFFF"/>
                </a:solidFill>
              </a:defRPr>
            </a:lvl6pPr>
            <a:lvl7pPr lvl="6" rtl="0">
              <a:spcBef>
                <a:spcPts val="0"/>
              </a:spcBef>
              <a:spcAft>
                <a:spcPts val="0"/>
              </a:spcAft>
              <a:buClr>
                <a:srgbClr val="FFFFFF"/>
              </a:buClr>
              <a:buSzPts val="1800"/>
              <a:buNone/>
              <a:defRPr sz="2400">
                <a:solidFill>
                  <a:srgbClr val="FFFFFF"/>
                </a:solidFill>
              </a:defRPr>
            </a:lvl7pPr>
            <a:lvl8pPr lvl="7" rtl="0">
              <a:spcBef>
                <a:spcPts val="0"/>
              </a:spcBef>
              <a:spcAft>
                <a:spcPts val="0"/>
              </a:spcAft>
              <a:buClr>
                <a:srgbClr val="FFFFFF"/>
              </a:buClr>
              <a:buSzPts val="1800"/>
              <a:buNone/>
              <a:defRPr sz="2400">
                <a:solidFill>
                  <a:srgbClr val="FFFFFF"/>
                </a:solidFill>
              </a:defRPr>
            </a:lvl8pPr>
            <a:lvl9pPr lvl="8"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24" name="Google Shape;224;p32"/>
          <p:cNvSpPr txBox="1">
            <a:spLocks noGrp="1"/>
          </p:cNvSpPr>
          <p:nvPr>
            <p:ph type="subTitle" idx="1"/>
          </p:nvPr>
        </p:nvSpPr>
        <p:spPr>
          <a:xfrm>
            <a:off x="2288304" y="4628088"/>
            <a:ext cx="2542000" cy="4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25" name="Google Shape;225;p32"/>
          <p:cNvSpPr txBox="1">
            <a:spLocks noGrp="1"/>
          </p:cNvSpPr>
          <p:nvPr>
            <p:ph type="title" idx="2" hasCustomPrompt="1"/>
          </p:nvPr>
        </p:nvSpPr>
        <p:spPr>
          <a:xfrm>
            <a:off x="2186716" y="3222188"/>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8000">
                <a:solidFill>
                  <a:srgbClr val="FFFFFF"/>
                </a:solidFill>
              </a:defRPr>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26" name="Google Shape;226;p32"/>
          <p:cNvSpPr txBox="1">
            <a:spLocks noGrp="1"/>
          </p:cNvSpPr>
          <p:nvPr>
            <p:ph type="ctrTitle" idx="3"/>
          </p:nvPr>
        </p:nvSpPr>
        <p:spPr>
          <a:xfrm>
            <a:off x="5351483" y="4008273"/>
            <a:ext cx="3505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1867">
                <a:solidFill>
                  <a:srgbClr val="FFFFFF"/>
                </a:solidFill>
              </a:defRPr>
            </a:lvl1pPr>
            <a:lvl2pPr lvl="1" rtl="0">
              <a:spcBef>
                <a:spcPts val="0"/>
              </a:spcBef>
              <a:spcAft>
                <a:spcPts val="0"/>
              </a:spcAft>
              <a:buClr>
                <a:srgbClr val="FFFFFF"/>
              </a:buClr>
              <a:buSzPts val="1800"/>
              <a:buNone/>
              <a:defRPr sz="2400">
                <a:solidFill>
                  <a:srgbClr val="FFFFFF"/>
                </a:solidFill>
              </a:defRPr>
            </a:lvl2pPr>
            <a:lvl3pPr lvl="2" rtl="0">
              <a:spcBef>
                <a:spcPts val="0"/>
              </a:spcBef>
              <a:spcAft>
                <a:spcPts val="0"/>
              </a:spcAft>
              <a:buClr>
                <a:srgbClr val="FFFFFF"/>
              </a:buClr>
              <a:buSzPts val="1800"/>
              <a:buNone/>
              <a:defRPr sz="2400">
                <a:solidFill>
                  <a:srgbClr val="FFFFFF"/>
                </a:solidFill>
              </a:defRPr>
            </a:lvl3pPr>
            <a:lvl4pPr lvl="3" rtl="0">
              <a:spcBef>
                <a:spcPts val="0"/>
              </a:spcBef>
              <a:spcAft>
                <a:spcPts val="0"/>
              </a:spcAft>
              <a:buClr>
                <a:srgbClr val="FFFFFF"/>
              </a:buClr>
              <a:buSzPts val="1800"/>
              <a:buNone/>
              <a:defRPr sz="2400">
                <a:solidFill>
                  <a:srgbClr val="FFFFFF"/>
                </a:solidFill>
              </a:defRPr>
            </a:lvl4pPr>
            <a:lvl5pPr lvl="4" rtl="0">
              <a:spcBef>
                <a:spcPts val="0"/>
              </a:spcBef>
              <a:spcAft>
                <a:spcPts val="0"/>
              </a:spcAft>
              <a:buClr>
                <a:srgbClr val="FFFFFF"/>
              </a:buClr>
              <a:buSzPts val="1800"/>
              <a:buNone/>
              <a:defRPr sz="2400">
                <a:solidFill>
                  <a:srgbClr val="FFFFFF"/>
                </a:solidFill>
              </a:defRPr>
            </a:lvl5pPr>
            <a:lvl6pPr lvl="5" rtl="0">
              <a:spcBef>
                <a:spcPts val="0"/>
              </a:spcBef>
              <a:spcAft>
                <a:spcPts val="0"/>
              </a:spcAft>
              <a:buClr>
                <a:srgbClr val="FFFFFF"/>
              </a:buClr>
              <a:buSzPts val="1800"/>
              <a:buNone/>
              <a:defRPr sz="2400">
                <a:solidFill>
                  <a:srgbClr val="FFFFFF"/>
                </a:solidFill>
              </a:defRPr>
            </a:lvl6pPr>
            <a:lvl7pPr lvl="6" rtl="0">
              <a:spcBef>
                <a:spcPts val="0"/>
              </a:spcBef>
              <a:spcAft>
                <a:spcPts val="0"/>
              </a:spcAft>
              <a:buClr>
                <a:srgbClr val="FFFFFF"/>
              </a:buClr>
              <a:buSzPts val="1800"/>
              <a:buNone/>
              <a:defRPr sz="2400">
                <a:solidFill>
                  <a:srgbClr val="FFFFFF"/>
                </a:solidFill>
              </a:defRPr>
            </a:lvl7pPr>
            <a:lvl8pPr lvl="7" rtl="0">
              <a:spcBef>
                <a:spcPts val="0"/>
              </a:spcBef>
              <a:spcAft>
                <a:spcPts val="0"/>
              </a:spcAft>
              <a:buClr>
                <a:srgbClr val="FFFFFF"/>
              </a:buClr>
              <a:buSzPts val="1800"/>
              <a:buNone/>
              <a:defRPr sz="2400">
                <a:solidFill>
                  <a:srgbClr val="FFFFFF"/>
                </a:solidFill>
              </a:defRPr>
            </a:lvl8pPr>
            <a:lvl9pPr lvl="8"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27" name="Google Shape;227;p32"/>
          <p:cNvSpPr txBox="1">
            <a:spLocks noGrp="1"/>
          </p:cNvSpPr>
          <p:nvPr>
            <p:ph type="subTitle" idx="4"/>
          </p:nvPr>
        </p:nvSpPr>
        <p:spPr>
          <a:xfrm>
            <a:off x="5351467" y="4623556"/>
            <a:ext cx="2635600" cy="4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28" name="Google Shape;228;p32"/>
          <p:cNvSpPr txBox="1">
            <a:spLocks noGrp="1"/>
          </p:cNvSpPr>
          <p:nvPr>
            <p:ph type="title" idx="5" hasCustomPrompt="1"/>
          </p:nvPr>
        </p:nvSpPr>
        <p:spPr>
          <a:xfrm>
            <a:off x="5249883" y="3217656"/>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8000">
                <a:solidFill>
                  <a:srgbClr val="FFFFFF"/>
                </a:solidFill>
              </a:defRPr>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29" name="Google Shape;229;p32"/>
          <p:cNvSpPr txBox="1">
            <a:spLocks noGrp="1"/>
          </p:cNvSpPr>
          <p:nvPr>
            <p:ph type="ctrTitle" idx="6"/>
          </p:nvPr>
        </p:nvSpPr>
        <p:spPr>
          <a:xfrm>
            <a:off x="8414649" y="4008287"/>
            <a:ext cx="3505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400"/>
              <a:buNone/>
              <a:defRPr sz="1867">
                <a:solidFill>
                  <a:srgbClr val="FFFFFF"/>
                </a:solidFill>
              </a:defRPr>
            </a:lvl1pPr>
            <a:lvl2pPr lvl="1" rtl="0">
              <a:spcBef>
                <a:spcPts val="0"/>
              </a:spcBef>
              <a:spcAft>
                <a:spcPts val="0"/>
              </a:spcAft>
              <a:buClr>
                <a:srgbClr val="FFFFFF"/>
              </a:buClr>
              <a:buSzPts val="1800"/>
              <a:buNone/>
              <a:defRPr sz="2400">
                <a:solidFill>
                  <a:srgbClr val="FFFFFF"/>
                </a:solidFill>
              </a:defRPr>
            </a:lvl2pPr>
            <a:lvl3pPr lvl="2" rtl="0">
              <a:spcBef>
                <a:spcPts val="0"/>
              </a:spcBef>
              <a:spcAft>
                <a:spcPts val="0"/>
              </a:spcAft>
              <a:buClr>
                <a:srgbClr val="FFFFFF"/>
              </a:buClr>
              <a:buSzPts val="1800"/>
              <a:buNone/>
              <a:defRPr sz="2400">
                <a:solidFill>
                  <a:srgbClr val="FFFFFF"/>
                </a:solidFill>
              </a:defRPr>
            </a:lvl3pPr>
            <a:lvl4pPr lvl="3" rtl="0">
              <a:spcBef>
                <a:spcPts val="0"/>
              </a:spcBef>
              <a:spcAft>
                <a:spcPts val="0"/>
              </a:spcAft>
              <a:buClr>
                <a:srgbClr val="FFFFFF"/>
              </a:buClr>
              <a:buSzPts val="1800"/>
              <a:buNone/>
              <a:defRPr sz="2400">
                <a:solidFill>
                  <a:srgbClr val="FFFFFF"/>
                </a:solidFill>
              </a:defRPr>
            </a:lvl4pPr>
            <a:lvl5pPr lvl="4" rtl="0">
              <a:spcBef>
                <a:spcPts val="0"/>
              </a:spcBef>
              <a:spcAft>
                <a:spcPts val="0"/>
              </a:spcAft>
              <a:buClr>
                <a:srgbClr val="FFFFFF"/>
              </a:buClr>
              <a:buSzPts val="1800"/>
              <a:buNone/>
              <a:defRPr sz="2400">
                <a:solidFill>
                  <a:srgbClr val="FFFFFF"/>
                </a:solidFill>
              </a:defRPr>
            </a:lvl5pPr>
            <a:lvl6pPr lvl="5" rtl="0">
              <a:spcBef>
                <a:spcPts val="0"/>
              </a:spcBef>
              <a:spcAft>
                <a:spcPts val="0"/>
              </a:spcAft>
              <a:buClr>
                <a:srgbClr val="FFFFFF"/>
              </a:buClr>
              <a:buSzPts val="1800"/>
              <a:buNone/>
              <a:defRPr sz="2400">
                <a:solidFill>
                  <a:srgbClr val="FFFFFF"/>
                </a:solidFill>
              </a:defRPr>
            </a:lvl6pPr>
            <a:lvl7pPr lvl="6" rtl="0">
              <a:spcBef>
                <a:spcPts val="0"/>
              </a:spcBef>
              <a:spcAft>
                <a:spcPts val="0"/>
              </a:spcAft>
              <a:buClr>
                <a:srgbClr val="FFFFFF"/>
              </a:buClr>
              <a:buSzPts val="1800"/>
              <a:buNone/>
              <a:defRPr sz="2400">
                <a:solidFill>
                  <a:srgbClr val="FFFFFF"/>
                </a:solidFill>
              </a:defRPr>
            </a:lvl7pPr>
            <a:lvl8pPr lvl="7" rtl="0">
              <a:spcBef>
                <a:spcPts val="0"/>
              </a:spcBef>
              <a:spcAft>
                <a:spcPts val="0"/>
              </a:spcAft>
              <a:buClr>
                <a:srgbClr val="FFFFFF"/>
              </a:buClr>
              <a:buSzPts val="1800"/>
              <a:buNone/>
              <a:defRPr sz="2400">
                <a:solidFill>
                  <a:srgbClr val="FFFFFF"/>
                </a:solidFill>
              </a:defRPr>
            </a:lvl8pPr>
            <a:lvl9pPr lvl="8"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30" name="Google Shape;230;p32"/>
          <p:cNvSpPr txBox="1">
            <a:spLocks noGrp="1"/>
          </p:cNvSpPr>
          <p:nvPr>
            <p:ph type="subTitle" idx="7"/>
          </p:nvPr>
        </p:nvSpPr>
        <p:spPr>
          <a:xfrm>
            <a:off x="8414637" y="4623569"/>
            <a:ext cx="2542000" cy="4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defRPr>
            </a:lvl1pPr>
            <a:lvl2pPr lvl="1" rtl="0">
              <a:lnSpc>
                <a:spcPct val="100000"/>
              </a:lnSpc>
              <a:spcBef>
                <a:spcPts val="0"/>
              </a:spcBef>
              <a:spcAft>
                <a:spcPts val="0"/>
              </a:spcAft>
              <a:buClr>
                <a:srgbClr val="FFFFFF"/>
              </a:buClr>
              <a:buSzPts val="1000"/>
              <a:buNone/>
              <a:defRPr sz="1333">
                <a:solidFill>
                  <a:srgbClr val="FFFFFF"/>
                </a:solidFill>
              </a:defRPr>
            </a:lvl2pPr>
            <a:lvl3pPr lvl="2" rtl="0">
              <a:lnSpc>
                <a:spcPct val="100000"/>
              </a:lnSpc>
              <a:spcBef>
                <a:spcPts val="0"/>
              </a:spcBef>
              <a:spcAft>
                <a:spcPts val="0"/>
              </a:spcAft>
              <a:buClr>
                <a:srgbClr val="FFFFFF"/>
              </a:buClr>
              <a:buSzPts val="1000"/>
              <a:buNone/>
              <a:defRPr sz="1333">
                <a:solidFill>
                  <a:srgbClr val="FFFFFF"/>
                </a:solidFill>
              </a:defRPr>
            </a:lvl3pPr>
            <a:lvl4pPr lvl="3" rtl="0">
              <a:lnSpc>
                <a:spcPct val="100000"/>
              </a:lnSpc>
              <a:spcBef>
                <a:spcPts val="0"/>
              </a:spcBef>
              <a:spcAft>
                <a:spcPts val="0"/>
              </a:spcAft>
              <a:buClr>
                <a:srgbClr val="FFFFFF"/>
              </a:buClr>
              <a:buSzPts val="1000"/>
              <a:buNone/>
              <a:defRPr sz="1333">
                <a:solidFill>
                  <a:srgbClr val="FFFFFF"/>
                </a:solidFill>
              </a:defRPr>
            </a:lvl4pPr>
            <a:lvl5pPr lvl="4" rtl="0">
              <a:lnSpc>
                <a:spcPct val="100000"/>
              </a:lnSpc>
              <a:spcBef>
                <a:spcPts val="0"/>
              </a:spcBef>
              <a:spcAft>
                <a:spcPts val="0"/>
              </a:spcAft>
              <a:buClr>
                <a:srgbClr val="FFFFFF"/>
              </a:buClr>
              <a:buSzPts val="1000"/>
              <a:buNone/>
              <a:defRPr sz="1333">
                <a:solidFill>
                  <a:srgbClr val="FFFFFF"/>
                </a:solidFill>
              </a:defRPr>
            </a:lvl5pPr>
            <a:lvl6pPr lvl="5" rtl="0">
              <a:lnSpc>
                <a:spcPct val="100000"/>
              </a:lnSpc>
              <a:spcBef>
                <a:spcPts val="0"/>
              </a:spcBef>
              <a:spcAft>
                <a:spcPts val="0"/>
              </a:spcAft>
              <a:buClr>
                <a:srgbClr val="FFFFFF"/>
              </a:buClr>
              <a:buSzPts val="1000"/>
              <a:buNone/>
              <a:defRPr sz="1333">
                <a:solidFill>
                  <a:srgbClr val="FFFFFF"/>
                </a:solidFill>
              </a:defRPr>
            </a:lvl6pPr>
            <a:lvl7pPr lvl="6" rtl="0">
              <a:lnSpc>
                <a:spcPct val="100000"/>
              </a:lnSpc>
              <a:spcBef>
                <a:spcPts val="0"/>
              </a:spcBef>
              <a:spcAft>
                <a:spcPts val="0"/>
              </a:spcAft>
              <a:buClr>
                <a:srgbClr val="FFFFFF"/>
              </a:buClr>
              <a:buSzPts val="1000"/>
              <a:buNone/>
              <a:defRPr sz="1333">
                <a:solidFill>
                  <a:srgbClr val="FFFFFF"/>
                </a:solidFill>
              </a:defRPr>
            </a:lvl7pPr>
            <a:lvl8pPr lvl="7" rtl="0">
              <a:lnSpc>
                <a:spcPct val="100000"/>
              </a:lnSpc>
              <a:spcBef>
                <a:spcPts val="0"/>
              </a:spcBef>
              <a:spcAft>
                <a:spcPts val="0"/>
              </a:spcAft>
              <a:buClr>
                <a:srgbClr val="FFFFFF"/>
              </a:buClr>
              <a:buSzPts val="1000"/>
              <a:buNone/>
              <a:defRPr sz="1333">
                <a:solidFill>
                  <a:srgbClr val="FFFFFF"/>
                </a:solidFill>
              </a:defRPr>
            </a:lvl8pPr>
            <a:lvl9pPr lvl="8"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231" name="Google Shape;231;p32"/>
          <p:cNvSpPr txBox="1">
            <a:spLocks noGrp="1"/>
          </p:cNvSpPr>
          <p:nvPr>
            <p:ph type="title" idx="8" hasCustomPrompt="1"/>
          </p:nvPr>
        </p:nvSpPr>
        <p:spPr>
          <a:xfrm>
            <a:off x="8313049" y="321766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6000"/>
              <a:buNone/>
              <a:defRPr sz="8000">
                <a:solidFill>
                  <a:srgbClr val="FFFFFF"/>
                </a:solidFill>
              </a:defRPr>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32"/>
          <p:cNvSpPr txBox="1">
            <a:spLocks noGrp="1"/>
          </p:cNvSpPr>
          <p:nvPr>
            <p:ph type="ctrTitle" idx="9"/>
          </p:nvPr>
        </p:nvSpPr>
        <p:spPr>
          <a:xfrm>
            <a:off x="2708800" y="800267"/>
            <a:ext cx="6774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3000"/>
              <a:buNone/>
              <a:defRPr sz="4000">
                <a:solidFill>
                  <a:srgbClr val="413B49"/>
                </a:solidFill>
              </a:defRPr>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35128662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DESIGN 2 1 1" preserve="1">
  <p:cSld name="TITLE DESIGN 2 1 1">
    <p:bg>
      <p:bgPr>
        <a:solidFill>
          <a:srgbClr val="FFFFFF"/>
        </a:solidFill>
        <a:effectLst/>
      </p:bgPr>
    </p:bg>
    <p:spTree>
      <p:nvGrpSpPr>
        <p:cNvPr id="1" name="Shape 233"/>
        <p:cNvGrpSpPr/>
        <p:nvPr/>
      </p:nvGrpSpPr>
      <p:grpSpPr>
        <a:xfrm>
          <a:off x="0" y="0"/>
          <a:ext cx="0" cy="0"/>
          <a:chOff x="0" y="0"/>
          <a:chExt cx="0" cy="0"/>
        </a:xfrm>
      </p:grpSpPr>
      <p:sp>
        <p:nvSpPr>
          <p:cNvPr id="234" name="Google Shape;234;p33"/>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1800"/>
              <a:buNone/>
              <a:defRPr sz="2400">
                <a:solidFill>
                  <a:srgbClr val="413B49"/>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r>
              <a:rPr lang="en-US"/>
              <a:t>Click to edit Master title style</a:t>
            </a:r>
            <a:endParaRPr/>
          </a:p>
        </p:txBody>
      </p:sp>
      <p:sp>
        <p:nvSpPr>
          <p:cNvPr id="235" name="Google Shape;235;p33"/>
          <p:cNvSpPr/>
          <p:nvPr/>
        </p:nvSpPr>
        <p:spPr>
          <a:xfrm>
            <a:off x="11638700" y="1640400"/>
            <a:ext cx="363600" cy="52176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36" name="Google Shape;236;p33"/>
          <p:cNvSpPr/>
          <p:nvPr/>
        </p:nvSpPr>
        <p:spPr>
          <a:xfrm>
            <a:off x="11828400" y="0"/>
            <a:ext cx="363600" cy="6858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3760300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DESIGN 2 1 1 2" preserve="1">
  <p:cSld name="TITLE DESIGN 2 1 1 2">
    <p:bg>
      <p:bgPr>
        <a:solidFill>
          <a:srgbClr val="FFFFFF"/>
        </a:solidFill>
        <a:effectLst/>
      </p:bgPr>
    </p:bg>
    <p:spTree>
      <p:nvGrpSpPr>
        <p:cNvPr id="1" name="Shape 237"/>
        <p:cNvGrpSpPr/>
        <p:nvPr/>
      </p:nvGrpSpPr>
      <p:grpSpPr>
        <a:xfrm>
          <a:off x="0" y="0"/>
          <a:ext cx="0" cy="0"/>
          <a:chOff x="0" y="0"/>
          <a:chExt cx="0" cy="0"/>
        </a:xfrm>
      </p:grpSpPr>
      <p:sp>
        <p:nvSpPr>
          <p:cNvPr id="238" name="Google Shape;238;p34"/>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1800"/>
              <a:buNone/>
              <a:defRPr sz="2400">
                <a:solidFill>
                  <a:srgbClr val="413B49"/>
                </a:solidFill>
              </a:defRPr>
            </a:lvl1pPr>
            <a:lvl2pPr lvl="1" algn="r" rtl="0">
              <a:spcBef>
                <a:spcPts val="0"/>
              </a:spcBef>
              <a:spcAft>
                <a:spcPts val="0"/>
              </a:spcAft>
              <a:buClr>
                <a:srgbClr val="413B49"/>
              </a:buClr>
              <a:buSzPts val="1800"/>
              <a:buNone/>
              <a:defRPr sz="2400">
                <a:solidFill>
                  <a:srgbClr val="413B49"/>
                </a:solidFill>
              </a:defRPr>
            </a:lvl2pPr>
            <a:lvl3pPr lvl="2" algn="r" rtl="0">
              <a:spcBef>
                <a:spcPts val="0"/>
              </a:spcBef>
              <a:spcAft>
                <a:spcPts val="0"/>
              </a:spcAft>
              <a:buClr>
                <a:srgbClr val="413B49"/>
              </a:buClr>
              <a:buSzPts val="1800"/>
              <a:buNone/>
              <a:defRPr sz="2400">
                <a:solidFill>
                  <a:srgbClr val="413B49"/>
                </a:solidFill>
              </a:defRPr>
            </a:lvl3pPr>
            <a:lvl4pPr lvl="3" algn="r" rtl="0">
              <a:spcBef>
                <a:spcPts val="0"/>
              </a:spcBef>
              <a:spcAft>
                <a:spcPts val="0"/>
              </a:spcAft>
              <a:buClr>
                <a:srgbClr val="413B49"/>
              </a:buClr>
              <a:buSzPts val="1800"/>
              <a:buNone/>
              <a:defRPr sz="2400">
                <a:solidFill>
                  <a:srgbClr val="413B49"/>
                </a:solidFill>
              </a:defRPr>
            </a:lvl4pPr>
            <a:lvl5pPr lvl="4" algn="r" rtl="0">
              <a:spcBef>
                <a:spcPts val="0"/>
              </a:spcBef>
              <a:spcAft>
                <a:spcPts val="0"/>
              </a:spcAft>
              <a:buClr>
                <a:srgbClr val="413B49"/>
              </a:buClr>
              <a:buSzPts val="1800"/>
              <a:buNone/>
              <a:defRPr sz="2400">
                <a:solidFill>
                  <a:srgbClr val="413B49"/>
                </a:solidFill>
              </a:defRPr>
            </a:lvl5pPr>
            <a:lvl6pPr lvl="5" algn="r" rtl="0">
              <a:spcBef>
                <a:spcPts val="0"/>
              </a:spcBef>
              <a:spcAft>
                <a:spcPts val="0"/>
              </a:spcAft>
              <a:buClr>
                <a:srgbClr val="413B49"/>
              </a:buClr>
              <a:buSzPts val="1800"/>
              <a:buNone/>
              <a:defRPr sz="2400">
                <a:solidFill>
                  <a:srgbClr val="413B49"/>
                </a:solidFill>
              </a:defRPr>
            </a:lvl6pPr>
            <a:lvl7pPr lvl="6" algn="r" rtl="0">
              <a:spcBef>
                <a:spcPts val="0"/>
              </a:spcBef>
              <a:spcAft>
                <a:spcPts val="0"/>
              </a:spcAft>
              <a:buClr>
                <a:srgbClr val="413B49"/>
              </a:buClr>
              <a:buSzPts val="1800"/>
              <a:buNone/>
              <a:defRPr sz="2400">
                <a:solidFill>
                  <a:srgbClr val="413B49"/>
                </a:solidFill>
              </a:defRPr>
            </a:lvl7pPr>
            <a:lvl8pPr lvl="7" algn="r" rtl="0">
              <a:spcBef>
                <a:spcPts val="0"/>
              </a:spcBef>
              <a:spcAft>
                <a:spcPts val="0"/>
              </a:spcAft>
              <a:buClr>
                <a:srgbClr val="413B49"/>
              </a:buClr>
              <a:buSzPts val="1800"/>
              <a:buNone/>
              <a:defRPr sz="2400">
                <a:solidFill>
                  <a:srgbClr val="413B49"/>
                </a:solidFill>
              </a:defRPr>
            </a:lvl8pPr>
            <a:lvl9pPr lvl="8" algn="r" rtl="0">
              <a:spcBef>
                <a:spcPts val="0"/>
              </a:spcBef>
              <a:spcAft>
                <a:spcPts val="0"/>
              </a:spcAft>
              <a:buClr>
                <a:srgbClr val="413B49"/>
              </a:buClr>
              <a:buSzPts val="1800"/>
              <a:buNone/>
              <a:defRPr sz="2400">
                <a:solidFill>
                  <a:srgbClr val="413B49"/>
                </a:solidFill>
              </a:defRPr>
            </a:lvl9pPr>
          </a:lstStyle>
          <a:p>
            <a:r>
              <a:rPr lang="en-US"/>
              <a:t>Click to edit Master title style</a:t>
            </a:r>
            <a:endParaRPr/>
          </a:p>
        </p:txBody>
      </p:sp>
      <p:sp>
        <p:nvSpPr>
          <p:cNvPr id="239" name="Google Shape;239;p34"/>
          <p:cNvSpPr/>
          <p:nvPr/>
        </p:nvSpPr>
        <p:spPr>
          <a:xfrm>
            <a:off x="11638700" y="1640400"/>
            <a:ext cx="363600" cy="52176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40" name="Google Shape;240;p34"/>
          <p:cNvSpPr/>
          <p:nvPr/>
        </p:nvSpPr>
        <p:spPr>
          <a:xfrm>
            <a:off x="11828400" y="0"/>
            <a:ext cx="363600" cy="68580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41" name="Google Shape;241;p34"/>
          <p:cNvSpPr txBox="1">
            <a:spLocks noGrp="1"/>
          </p:cNvSpPr>
          <p:nvPr>
            <p:ph type="subTitle" idx="1"/>
          </p:nvPr>
        </p:nvSpPr>
        <p:spPr>
          <a:xfrm>
            <a:off x="2774796" y="5775500"/>
            <a:ext cx="66424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Tree>
    <p:extLst>
      <p:ext uri="{BB962C8B-B14F-4D97-AF65-F5344CB8AC3E}">
        <p14:creationId xmlns:p14="http://schemas.microsoft.com/office/powerpoint/2010/main" val="11130342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DESIGN 2 1 1 1" preserve="1">
  <p:cSld name="TITLE DESIGN 2 1 1 1">
    <p:bg>
      <p:bgPr>
        <a:solidFill>
          <a:srgbClr val="FFFFFF"/>
        </a:solidFill>
        <a:effectLst/>
      </p:bgPr>
    </p:bg>
    <p:spTree>
      <p:nvGrpSpPr>
        <p:cNvPr id="1" name="Shape 242"/>
        <p:cNvGrpSpPr/>
        <p:nvPr/>
      </p:nvGrpSpPr>
      <p:grpSpPr>
        <a:xfrm>
          <a:off x="0" y="0"/>
          <a:ext cx="0" cy="0"/>
          <a:chOff x="0" y="0"/>
          <a:chExt cx="0" cy="0"/>
        </a:xfrm>
      </p:grpSpPr>
      <p:sp>
        <p:nvSpPr>
          <p:cNvPr id="243" name="Google Shape;243;p35"/>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1800"/>
              <a:buNone/>
              <a:defRPr sz="2400">
                <a:solidFill>
                  <a:srgbClr val="413B49"/>
                </a:solidFill>
              </a:defRPr>
            </a:lvl1pPr>
            <a:lvl2pPr lvl="1" algn="r" rtl="0">
              <a:spcBef>
                <a:spcPts val="0"/>
              </a:spcBef>
              <a:spcAft>
                <a:spcPts val="0"/>
              </a:spcAft>
              <a:buClr>
                <a:srgbClr val="413B49"/>
              </a:buClr>
              <a:buSzPts val="1800"/>
              <a:buNone/>
              <a:defRPr sz="2400">
                <a:solidFill>
                  <a:srgbClr val="413B49"/>
                </a:solidFill>
              </a:defRPr>
            </a:lvl2pPr>
            <a:lvl3pPr lvl="2" algn="r" rtl="0">
              <a:spcBef>
                <a:spcPts val="0"/>
              </a:spcBef>
              <a:spcAft>
                <a:spcPts val="0"/>
              </a:spcAft>
              <a:buClr>
                <a:srgbClr val="413B49"/>
              </a:buClr>
              <a:buSzPts val="1800"/>
              <a:buNone/>
              <a:defRPr sz="2400">
                <a:solidFill>
                  <a:srgbClr val="413B49"/>
                </a:solidFill>
              </a:defRPr>
            </a:lvl3pPr>
            <a:lvl4pPr lvl="3" algn="r" rtl="0">
              <a:spcBef>
                <a:spcPts val="0"/>
              </a:spcBef>
              <a:spcAft>
                <a:spcPts val="0"/>
              </a:spcAft>
              <a:buClr>
                <a:srgbClr val="413B49"/>
              </a:buClr>
              <a:buSzPts val="1800"/>
              <a:buNone/>
              <a:defRPr sz="2400">
                <a:solidFill>
                  <a:srgbClr val="413B49"/>
                </a:solidFill>
              </a:defRPr>
            </a:lvl4pPr>
            <a:lvl5pPr lvl="4" algn="r" rtl="0">
              <a:spcBef>
                <a:spcPts val="0"/>
              </a:spcBef>
              <a:spcAft>
                <a:spcPts val="0"/>
              </a:spcAft>
              <a:buClr>
                <a:srgbClr val="413B49"/>
              </a:buClr>
              <a:buSzPts val="1800"/>
              <a:buNone/>
              <a:defRPr sz="2400">
                <a:solidFill>
                  <a:srgbClr val="413B49"/>
                </a:solidFill>
              </a:defRPr>
            </a:lvl5pPr>
            <a:lvl6pPr lvl="5" algn="r" rtl="0">
              <a:spcBef>
                <a:spcPts val="0"/>
              </a:spcBef>
              <a:spcAft>
                <a:spcPts val="0"/>
              </a:spcAft>
              <a:buClr>
                <a:srgbClr val="413B49"/>
              </a:buClr>
              <a:buSzPts val="1800"/>
              <a:buNone/>
              <a:defRPr sz="2400">
                <a:solidFill>
                  <a:srgbClr val="413B49"/>
                </a:solidFill>
              </a:defRPr>
            </a:lvl6pPr>
            <a:lvl7pPr lvl="6" algn="r" rtl="0">
              <a:spcBef>
                <a:spcPts val="0"/>
              </a:spcBef>
              <a:spcAft>
                <a:spcPts val="0"/>
              </a:spcAft>
              <a:buClr>
                <a:srgbClr val="413B49"/>
              </a:buClr>
              <a:buSzPts val="1800"/>
              <a:buNone/>
              <a:defRPr sz="2400">
                <a:solidFill>
                  <a:srgbClr val="413B49"/>
                </a:solidFill>
              </a:defRPr>
            </a:lvl7pPr>
            <a:lvl8pPr lvl="7" algn="r" rtl="0">
              <a:spcBef>
                <a:spcPts val="0"/>
              </a:spcBef>
              <a:spcAft>
                <a:spcPts val="0"/>
              </a:spcAft>
              <a:buClr>
                <a:srgbClr val="413B49"/>
              </a:buClr>
              <a:buSzPts val="1800"/>
              <a:buNone/>
              <a:defRPr sz="2400">
                <a:solidFill>
                  <a:srgbClr val="413B49"/>
                </a:solidFill>
              </a:defRPr>
            </a:lvl8pPr>
            <a:lvl9pPr lvl="8" algn="r" rtl="0">
              <a:spcBef>
                <a:spcPts val="0"/>
              </a:spcBef>
              <a:spcAft>
                <a:spcPts val="0"/>
              </a:spcAft>
              <a:buClr>
                <a:srgbClr val="413B49"/>
              </a:buClr>
              <a:buSzPts val="1800"/>
              <a:buNone/>
              <a:defRPr sz="2400">
                <a:solidFill>
                  <a:srgbClr val="413B49"/>
                </a:solidFill>
              </a:defRPr>
            </a:lvl9pPr>
          </a:lstStyle>
          <a:p>
            <a:r>
              <a:rPr lang="en-US"/>
              <a:t>Click to edit Master title style</a:t>
            </a:r>
            <a:endParaRPr/>
          </a:p>
        </p:txBody>
      </p:sp>
      <p:sp>
        <p:nvSpPr>
          <p:cNvPr id="244" name="Google Shape;244;p35"/>
          <p:cNvSpPr/>
          <p:nvPr/>
        </p:nvSpPr>
        <p:spPr>
          <a:xfrm flipH="1">
            <a:off x="189700" y="1640400"/>
            <a:ext cx="363600" cy="5217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45" name="Google Shape;245;p35"/>
          <p:cNvSpPr/>
          <p:nvPr/>
        </p:nvSpPr>
        <p:spPr>
          <a:xfrm flipH="1">
            <a:off x="0" y="0"/>
            <a:ext cx="363600" cy="6858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46" name="Google Shape;246;p35"/>
          <p:cNvSpPr txBox="1">
            <a:spLocks noGrp="1"/>
          </p:cNvSpPr>
          <p:nvPr>
            <p:ph type="ctrTitle" idx="2"/>
          </p:nvPr>
        </p:nvSpPr>
        <p:spPr>
          <a:xfrm>
            <a:off x="1179467" y="2359900"/>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47" name="Google Shape;247;p35"/>
          <p:cNvSpPr txBox="1">
            <a:spLocks noGrp="1"/>
          </p:cNvSpPr>
          <p:nvPr>
            <p:ph type="subTitle" idx="1"/>
          </p:nvPr>
        </p:nvSpPr>
        <p:spPr>
          <a:xfrm>
            <a:off x="1581403" y="2975199"/>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
        <p:nvSpPr>
          <p:cNvPr id="248" name="Google Shape;248;p35"/>
          <p:cNvSpPr txBox="1">
            <a:spLocks noGrp="1"/>
          </p:cNvSpPr>
          <p:nvPr>
            <p:ph type="ctrTitle" idx="3"/>
          </p:nvPr>
        </p:nvSpPr>
        <p:spPr>
          <a:xfrm>
            <a:off x="4476417" y="2355367"/>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49" name="Google Shape;249;p35"/>
          <p:cNvSpPr txBox="1">
            <a:spLocks noGrp="1"/>
          </p:cNvSpPr>
          <p:nvPr>
            <p:ph type="subTitle" idx="4"/>
          </p:nvPr>
        </p:nvSpPr>
        <p:spPr>
          <a:xfrm>
            <a:off x="4878360" y="2970661"/>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
        <p:nvSpPr>
          <p:cNvPr id="250" name="Google Shape;250;p35"/>
          <p:cNvSpPr txBox="1">
            <a:spLocks noGrp="1"/>
          </p:cNvSpPr>
          <p:nvPr>
            <p:ph type="ctrTitle" idx="5"/>
          </p:nvPr>
        </p:nvSpPr>
        <p:spPr>
          <a:xfrm>
            <a:off x="7773349" y="2355400"/>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51" name="Google Shape;251;p35"/>
          <p:cNvSpPr txBox="1">
            <a:spLocks noGrp="1"/>
          </p:cNvSpPr>
          <p:nvPr>
            <p:ph type="subTitle" idx="6"/>
          </p:nvPr>
        </p:nvSpPr>
        <p:spPr>
          <a:xfrm>
            <a:off x="8175468" y="2970667"/>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
        <p:nvSpPr>
          <p:cNvPr id="252" name="Google Shape;252;p35"/>
          <p:cNvSpPr txBox="1">
            <a:spLocks noGrp="1"/>
          </p:cNvSpPr>
          <p:nvPr>
            <p:ph type="ctrTitle" idx="7"/>
          </p:nvPr>
        </p:nvSpPr>
        <p:spPr>
          <a:xfrm>
            <a:off x="1179467" y="4394201"/>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53" name="Google Shape;253;p35"/>
          <p:cNvSpPr txBox="1">
            <a:spLocks noGrp="1"/>
          </p:cNvSpPr>
          <p:nvPr>
            <p:ph type="subTitle" idx="8"/>
          </p:nvPr>
        </p:nvSpPr>
        <p:spPr>
          <a:xfrm>
            <a:off x="1581403" y="5009500"/>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
        <p:nvSpPr>
          <p:cNvPr id="254" name="Google Shape;254;p35"/>
          <p:cNvSpPr txBox="1">
            <a:spLocks noGrp="1"/>
          </p:cNvSpPr>
          <p:nvPr>
            <p:ph type="ctrTitle" idx="9"/>
          </p:nvPr>
        </p:nvSpPr>
        <p:spPr>
          <a:xfrm>
            <a:off x="4476417" y="4389672"/>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55" name="Google Shape;255;p35"/>
          <p:cNvSpPr txBox="1">
            <a:spLocks noGrp="1"/>
          </p:cNvSpPr>
          <p:nvPr>
            <p:ph type="subTitle" idx="13"/>
          </p:nvPr>
        </p:nvSpPr>
        <p:spPr>
          <a:xfrm>
            <a:off x="4878360" y="5004965"/>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
        <p:nvSpPr>
          <p:cNvPr id="256" name="Google Shape;256;p35"/>
          <p:cNvSpPr txBox="1">
            <a:spLocks noGrp="1"/>
          </p:cNvSpPr>
          <p:nvPr>
            <p:ph type="ctrTitle" idx="14"/>
          </p:nvPr>
        </p:nvSpPr>
        <p:spPr>
          <a:xfrm>
            <a:off x="7773349" y="4389700"/>
            <a:ext cx="32392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13B49"/>
              </a:buClr>
              <a:buSzPts val="1600"/>
              <a:buNone/>
              <a:defRPr sz="2133">
                <a:solidFill>
                  <a:srgbClr val="413B49"/>
                </a:solidFill>
              </a:defRPr>
            </a:lvl1pPr>
            <a:lvl2pPr lvl="1" algn="ctr" rtl="0">
              <a:spcBef>
                <a:spcPts val="0"/>
              </a:spcBef>
              <a:spcAft>
                <a:spcPts val="0"/>
              </a:spcAft>
              <a:buClr>
                <a:srgbClr val="413B49"/>
              </a:buClr>
              <a:buSzPts val="1600"/>
              <a:buNone/>
              <a:defRPr sz="2133">
                <a:solidFill>
                  <a:srgbClr val="413B49"/>
                </a:solidFill>
              </a:defRPr>
            </a:lvl2pPr>
            <a:lvl3pPr lvl="2" algn="ctr" rtl="0">
              <a:spcBef>
                <a:spcPts val="0"/>
              </a:spcBef>
              <a:spcAft>
                <a:spcPts val="0"/>
              </a:spcAft>
              <a:buClr>
                <a:srgbClr val="413B49"/>
              </a:buClr>
              <a:buSzPts val="1600"/>
              <a:buNone/>
              <a:defRPr sz="2133">
                <a:solidFill>
                  <a:srgbClr val="413B49"/>
                </a:solidFill>
              </a:defRPr>
            </a:lvl3pPr>
            <a:lvl4pPr lvl="3" algn="ctr" rtl="0">
              <a:spcBef>
                <a:spcPts val="0"/>
              </a:spcBef>
              <a:spcAft>
                <a:spcPts val="0"/>
              </a:spcAft>
              <a:buClr>
                <a:srgbClr val="413B49"/>
              </a:buClr>
              <a:buSzPts val="1600"/>
              <a:buNone/>
              <a:defRPr sz="2133">
                <a:solidFill>
                  <a:srgbClr val="413B49"/>
                </a:solidFill>
              </a:defRPr>
            </a:lvl4pPr>
            <a:lvl5pPr lvl="4" algn="ctr" rtl="0">
              <a:spcBef>
                <a:spcPts val="0"/>
              </a:spcBef>
              <a:spcAft>
                <a:spcPts val="0"/>
              </a:spcAft>
              <a:buClr>
                <a:srgbClr val="413B49"/>
              </a:buClr>
              <a:buSzPts val="1600"/>
              <a:buNone/>
              <a:defRPr sz="2133">
                <a:solidFill>
                  <a:srgbClr val="413B49"/>
                </a:solidFill>
              </a:defRPr>
            </a:lvl5pPr>
            <a:lvl6pPr lvl="5" algn="ctr" rtl="0">
              <a:spcBef>
                <a:spcPts val="0"/>
              </a:spcBef>
              <a:spcAft>
                <a:spcPts val="0"/>
              </a:spcAft>
              <a:buClr>
                <a:srgbClr val="413B49"/>
              </a:buClr>
              <a:buSzPts val="1600"/>
              <a:buNone/>
              <a:defRPr sz="2133">
                <a:solidFill>
                  <a:srgbClr val="413B49"/>
                </a:solidFill>
              </a:defRPr>
            </a:lvl6pPr>
            <a:lvl7pPr lvl="6" algn="ctr" rtl="0">
              <a:spcBef>
                <a:spcPts val="0"/>
              </a:spcBef>
              <a:spcAft>
                <a:spcPts val="0"/>
              </a:spcAft>
              <a:buClr>
                <a:srgbClr val="413B49"/>
              </a:buClr>
              <a:buSzPts val="1600"/>
              <a:buNone/>
              <a:defRPr sz="2133">
                <a:solidFill>
                  <a:srgbClr val="413B49"/>
                </a:solidFill>
              </a:defRPr>
            </a:lvl7pPr>
            <a:lvl8pPr lvl="7" algn="ctr" rtl="0">
              <a:spcBef>
                <a:spcPts val="0"/>
              </a:spcBef>
              <a:spcAft>
                <a:spcPts val="0"/>
              </a:spcAft>
              <a:buClr>
                <a:srgbClr val="413B49"/>
              </a:buClr>
              <a:buSzPts val="1600"/>
              <a:buNone/>
              <a:defRPr sz="2133">
                <a:solidFill>
                  <a:srgbClr val="413B49"/>
                </a:solidFill>
              </a:defRPr>
            </a:lvl8pPr>
            <a:lvl9pPr lvl="8" algn="ctr" rtl="0">
              <a:spcBef>
                <a:spcPts val="0"/>
              </a:spcBef>
              <a:spcAft>
                <a:spcPts val="0"/>
              </a:spcAft>
              <a:buClr>
                <a:srgbClr val="413B49"/>
              </a:buClr>
              <a:buSzPts val="1600"/>
              <a:buNone/>
              <a:defRPr sz="2133">
                <a:solidFill>
                  <a:srgbClr val="413B49"/>
                </a:solidFill>
              </a:defRPr>
            </a:lvl9pPr>
          </a:lstStyle>
          <a:p>
            <a:r>
              <a:rPr lang="en-US"/>
              <a:t>Click to edit Master title style</a:t>
            </a:r>
            <a:endParaRPr/>
          </a:p>
        </p:txBody>
      </p:sp>
      <p:sp>
        <p:nvSpPr>
          <p:cNvPr id="257" name="Google Shape;257;p35"/>
          <p:cNvSpPr txBox="1">
            <a:spLocks noGrp="1"/>
          </p:cNvSpPr>
          <p:nvPr>
            <p:ph type="subTitle" idx="15"/>
          </p:nvPr>
        </p:nvSpPr>
        <p:spPr>
          <a:xfrm>
            <a:off x="8175468" y="5004967"/>
            <a:ext cx="2435200" cy="4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13B49"/>
              </a:buClr>
              <a:buSzPts val="1200"/>
              <a:buNone/>
              <a:defRPr>
                <a:solidFill>
                  <a:srgbClr val="413B49"/>
                </a:solidFill>
              </a:defRPr>
            </a:lvl1pPr>
            <a:lvl2pPr lvl="1" algn="ctr" rtl="0">
              <a:lnSpc>
                <a:spcPct val="100000"/>
              </a:lnSpc>
              <a:spcBef>
                <a:spcPts val="0"/>
              </a:spcBef>
              <a:spcAft>
                <a:spcPts val="0"/>
              </a:spcAft>
              <a:buClr>
                <a:srgbClr val="413B49"/>
              </a:buClr>
              <a:buSzPts val="1200"/>
              <a:buNone/>
              <a:defRPr>
                <a:solidFill>
                  <a:srgbClr val="413B49"/>
                </a:solidFill>
              </a:defRPr>
            </a:lvl2pPr>
            <a:lvl3pPr lvl="2" algn="ctr" rtl="0">
              <a:lnSpc>
                <a:spcPct val="100000"/>
              </a:lnSpc>
              <a:spcBef>
                <a:spcPts val="0"/>
              </a:spcBef>
              <a:spcAft>
                <a:spcPts val="0"/>
              </a:spcAft>
              <a:buClr>
                <a:srgbClr val="413B49"/>
              </a:buClr>
              <a:buSzPts val="1200"/>
              <a:buNone/>
              <a:defRPr>
                <a:solidFill>
                  <a:srgbClr val="413B49"/>
                </a:solidFill>
              </a:defRPr>
            </a:lvl3pPr>
            <a:lvl4pPr lvl="3" algn="ctr" rtl="0">
              <a:lnSpc>
                <a:spcPct val="100000"/>
              </a:lnSpc>
              <a:spcBef>
                <a:spcPts val="0"/>
              </a:spcBef>
              <a:spcAft>
                <a:spcPts val="0"/>
              </a:spcAft>
              <a:buClr>
                <a:srgbClr val="413B49"/>
              </a:buClr>
              <a:buSzPts val="1200"/>
              <a:buNone/>
              <a:defRPr>
                <a:solidFill>
                  <a:srgbClr val="413B49"/>
                </a:solidFill>
              </a:defRPr>
            </a:lvl4pPr>
            <a:lvl5pPr lvl="4" algn="ctr" rtl="0">
              <a:lnSpc>
                <a:spcPct val="100000"/>
              </a:lnSpc>
              <a:spcBef>
                <a:spcPts val="0"/>
              </a:spcBef>
              <a:spcAft>
                <a:spcPts val="0"/>
              </a:spcAft>
              <a:buClr>
                <a:srgbClr val="413B49"/>
              </a:buClr>
              <a:buSzPts val="1200"/>
              <a:buNone/>
              <a:defRPr>
                <a:solidFill>
                  <a:srgbClr val="413B49"/>
                </a:solidFill>
              </a:defRPr>
            </a:lvl5pPr>
            <a:lvl6pPr lvl="5" algn="ctr" rtl="0">
              <a:lnSpc>
                <a:spcPct val="100000"/>
              </a:lnSpc>
              <a:spcBef>
                <a:spcPts val="0"/>
              </a:spcBef>
              <a:spcAft>
                <a:spcPts val="0"/>
              </a:spcAft>
              <a:buClr>
                <a:srgbClr val="413B49"/>
              </a:buClr>
              <a:buSzPts val="1200"/>
              <a:buNone/>
              <a:defRPr>
                <a:solidFill>
                  <a:srgbClr val="413B49"/>
                </a:solidFill>
              </a:defRPr>
            </a:lvl6pPr>
            <a:lvl7pPr lvl="6" algn="ctr" rtl="0">
              <a:lnSpc>
                <a:spcPct val="100000"/>
              </a:lnSpc>
              <a:spcBef>
                <a:spcPts val="0"/>
              </a:spcBef>
              <a:spcAft>
                <a:spcPts val="0"/>
              </a:spcAft>
              <a:buClr>
                <a:srgbClr val="413B49"/>
              </a:buClr>
              <a:buSzPts val="1200"/>
              <a:buNone/>
              <a:defRPr>
                <a:solidFill>
                  <a:srgbClr val="413B49"/>
                </a:solidFill>
              </a:defRPr>
            </a:lvl7pPr>
            <a:lvl8pPr lvl="7" algn="ctr" rtl="0">
              <a:lnSpc>
                <a:spcPct val="100000"/>
              </a:lnSpc>
              <a:spcBef>
                <a:spcPts val="0"/>
              </a:spcBef>
              <a:spcAft>
                <a:spcPts val="0"/>
              </a:spcAft>
              <a:buClr>
                <a:srgbClr val="413B49"/>
              </a:buClr>
              <a:buSzPts val="1200"/>
              <a:buNone/>
              <a:defRPr>
                <a:solidFill>
                  <a:srgbClr val="413B49"/>
                </a:solidFill>
              </a:defRPr>
            </a:lvl8pPr>
            <a:lvl9pPr lvl="8" algn="ctr" rtl="0">
              <a:lnSpc>
                <a:spcPct val="100000"/>
              </a:lnSpc>
              <a:spcBef>
                <a:spcPts val="0"/>
              </a:spcBef>
              <a:spcAft>
                <a:spcPts val="0"/>
              </a:spcAft>
              <a:buClr>
                <a:srgbClr val="413B49"/>
              </a:buClr>
              <a:buSzPts val="1200"/>
              <a:buNone/>
              <a:defRPr>
                <a:solidFill>
                  <a:srgbClr val="413B49"/>
                </a:solidFill>
              </a:defRPr>
            </a:lvl9pPr>
          </a:lstStyle>
          <a:p>
            <a:r>
              <a:rPr lang="en-US"/>
              <a:t>Click to edit Master subtitle style</a:t>
            </a:r>
            <a:endParaRPr/>
          </a:p>
        </p:txBody>
      </p:sp>
    </p:spTree>
    <p:extLst>
      <p:ext uri="{BB962C8B-B14F-4D97-AF65-F5344CB8AC3E}">
        <p14:creationId xmlns:p14="http://schemas.microsoft.com/office/powerpoint/2010/main" val="13977652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DESIGN 2 1 1 1 1" preserve="1">
  <p:cSld name="TITLE DESIGN 2 1 1 1 1">
    <p:bg>
      <p:bgPr>
        <a:solidFill>
          <a:srgbClr val="FFFFFF"/>
        </a:solidFill>
        <a:effectLst/>
      </p:bgPr>
    </p:bg>
    <p:spTree>
      <p:nvGrpSpPr>
        <p:cNvPr id="1" name="Shape 258"/>
        <p:cNvGrpSpPr/>
        <p:nvPr/>
      </p:nvGrpSpPr>
      <p:grpSpPr>
        <a:xfrm>
          <a:off x="0" y="0"/>
          <a:ext cx="0" cy="0"/>
          <a:chOff x="0" y="0"/>
          <a:chExt cx="0" cy="0"/>
        </a:xfrm>
      </p:grpSpPr>
      <p:sp>
        <p:nvSpPr>
          <p:cNvPr id="259" name="Google Shape;259;p36"/>
          <p:cNvSpPr txBox="1">
            <a:spLocks noGrp="1"/>
          </p:cNvSpPr>
          <p:nvPr>
            <p:ph type="ctrTitle"/>
          </p:nvPr>
        </p:nvSpPr>
        <p:spPr>
          <a:xfrm>
            <a:off x="2619801" y="378800"/>
            <a:ext cx="6952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13B49"/>
              </a:buClr>
              <a:buSzPts val="1800"/>
              <a:buNone/>
              <a:defRPr sz="2400">
                <a:solidFill>
                  <a:srgbClr val="413B49"/>
                </a:solidFill>
              </a:defRPr>
            </a:lvl1pPr>
            <a:lvl2pPr lvl="1" algn="r" rtl="0">
              <a:spcBef>
                <a:spcPts val="0"/>
              </a:spcBef>
              <a:spcAft>
                <a:spcPts val="0"/>
              </a:spcAft>
              <a:buClr>
                <a:srgbClr val="413B49"/>
              </a:buClr>
              <a:buSzPts val="1800"/>
              <a:buNone/>
              <a:defRPr sz="2400">
                <a:solidFill>
                  <a:srgbClr val="413B49"/>
                </a:solidFill>
              </a:defRPr>
            </a:lvl2pPr>
            <a:lvl3pPr lvl="2" algn="r" rtl="0">
              <a:spcBef>
                <a:spcPts val="0"/>
              </a:spcBef>
              <a:spcAft>
                <a:spcPts val="0"/>
              </a:spcAft>
              <a:buClr>
                <a:srgbClr val="413B49"/>
              </a:buClr>
              <a:buSzPts val="1800"/>
              <a:buNone/>
              <a:defRPr sz="2400">
                <a:solidFill>
                  <a:srgbClr val="413B49"/>
                </a:solidFill>
              </a:defRPr>
            </a:lvl3pPr>
            <a:lvl4pPr lvl="3" algn="r" rtl="0">
              <a:spcBef>
                <a:spcPts val="0"/>
              </a:spcBef>
              <a:spcAft>
                <a:spcPts val="0"/>
              </a:spcAft>
              <a:buClr>
                <a:srgbClr val="413B49"/>
              </a:buClr>
              <a:buSzPts val="1800"/>
              <a:buNone/>
              <a:defRPr sz="2400">
                <a:solidFill>
                  <a:srgbClr val="413B49"/>
                </a:solidFill>
              </a:defRPr>
            </a:lvl4pPr>
            <a:lvl5pPr lvl="4" algn="r" rtl="0">
              <a:spcBef>
                <a:spcPts val="0"/>
              </a:spcBef>
              <a:spcAft>
                <a:spcPts val="0"/>
              </a:spcAft>
              <a:buClr>
                <a:srgbClr val="413B49"/>
              </a:buClr>
              <a:buSzPts val="1800"/>
              <a:buNone/>
              <a:defRPr sz="2400">
                <a:solidFill>
                  <a:srgbClr val="413B49"/>
                </a:solidFill>
              </a:defRPr>
            </a:lvl5pPr>
            <a:lvl6pPr lvl="5" algn="r" rtl="0">
              <a:spcBef>
                <a:spcPts val="0"/>
              </a:spcBef>
              <a:spcAft>
                <a:spcPts val="0"/>
              </a:spcAft>
              <a:buClr>
                <a:srgbClr val="413B49"/>
              </a:buClr>
              <a:buSzPts val="1800"/>
              <a:buNone/>
              <a:defRPr sz="2400">
                <a:solidFill>
                  <a:srgbClr val="413B49"/>
                </a:solidFill>
              </a:defRPr>
            </a:lvl6pPr>
            <a:lvl7pPr lvl="6" algn="r" rtl="0">
              <a:spcBef>
                <a:spcPts val="0"/>
              </a:spcBef>
              <a:spcAft>
                <a:spcPts val="0"/>
              </a:spcAft>
              <a:buClr>
                <a:srgbClr val="413B49"/>
              </a:buClr>
              <a:buSzPts val="1800"/>
              <a:buNone/>
              <a:defRPr sz="2400">
                <a:solidFill>
                  <a:srgbClr val="413B49"/>
                </a:solidFill>
              </a:defRPr>
            </a:lvl7pPr>
            <a:lvl8pPr lvl="7" algn="r" rtl="0">
              <a:spcBef>
                <a:spcPts val="0"/>
              </a:spcBef>
              <a:spcAft>
                <a:spcPts val="0"/>
              </a:spcAft>
              <a:buClr>
                <a:srgbClr val="413B49"/>
              </a:buClr>
              <a:buSzPts val="1800"/>
              <a:buNone/>
              <a:defRPr sz="2400">
                <a:solidFill>
                  <a:srgbClr val="413B49"/>
                </a:solidFill>
              </a:defRPr>
            </a:lvl8pPr>
            <a:lvl9pPr lvl="8" algn="r" rtl="0">
              <a:spcBef>
                <a:spcPts val="0"/>
              </a:spcBef>
              <a:spcAft>
                <a:spcPts val="0"/>
              </a:spcAft>
              <a:buClr>
                <a:srgbClr val="413B49"/>
              </a:buClr>
              <a:buSzPts val="1800"/>
              <a:buNone/>
              <a:defRPr sz="2400">
                <a:solidFill>
                  <a:srgbClr val="413B49"/>
                </a:solidFill>
              </a:defRPr>
            </a:lvl9pPr>
          </a:lstStyle>
          <a:p>
            <a:r>
              <a:rPr lang="en-US"/>
              <a:t>Click to edit Master title style</a:t>
            </a:r>
            <a:endParaRPr/>
          </a:p>
        </p:txBody>
      </p:sp>
      <p:sp>
        <p:nvSpPr>
          <p:cNvPr id="260" name="Google Shape;260;p36"/>
          <p:cNvSpPr/>
          <p:nvPr/>
        </p:nvSpPr>
        <p:spPr>
          <a:xfrm flipH="1">
            <a:off x="189700" y="1640400"/>
            <a:ext cx="363600" cy="5217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61" name="Google Shape;261;p36"/>
          <p:cNvSpPr/>
          <p:nvPr/>
        </p:nvSpPr>
        <p:spPr>
          <a:xfrm flipH="1">
            <a:off x="0" y="0"/>
            <a:ext cx="363600" cy="6858000"/>
          </a:xfrm>
          <a:prstGeom prst="rect">
            <a:avLst/>
          </a:prstGeom>
          <a:solidFill>
            <a:srgbClr val="413B49">
              <a:alpha val="742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17227482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Diseño personalizado 4 1" preserve="1">
  <p:cSld name="Diseño personalizado 4 1">
    <p:spTree>
      <p:nvGrpSpPr>
        <p:cNvPr id="1" name="Shape 262"/>
        <p:cNvGrpSpPr/>
        <p:nvPr/>
      </p:nvGrpSpPr>
      <p:grpSpPr>
        <a:xfrm>
          <a:off x="0" y="0"/>
          <a:ext cx="0" cy="0"/>
          <a:chOff x="0" y="0"/>
          <a:chExt cx="0" cy="0"/>
        </a:xfrm>
      </p:grpSpPr>
      <p:sp>
        <p:nvSpPr>
          <p:cNvPr id="263" name="Google Shape;263;p37"/>
          <p:cNvSpPr/>
          <p:nvPr/>
        </p:nvSpPr>
        <p:spPr>
          <a:xfrm flipH="1">
            <a:off x="0" y="906660"/>
            <a:ext cx="11308800" cy="59512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64" name="Google Shape;264;p37"/>
          <p:cNvSpPr/>
          <p:nvPr/>
        </p:nvSpPr>
        <p:spPr>
          <a:xfrm flipH="1">
            <a:off x="883833" y="9500"/>
            <a:ext cx="11308800" cy="60136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65" name="Google Shape;265;p37"/>
          <p:cNvSpPr txBox="1">
            <a:spLocks noGrp="1"/>
          </p:cNvSpPr>
          <p:nvPr>
            <p:ph type="ctrTitle"/>
          </p:nvPr>
        </p:nvSpPr>
        <p:spPr>
          <a:xfrm>
            <a:off x="2708800" y="800267"/>
            <a:ext cx="67744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40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40551420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iseño personalizado 5" preserve="1">
  <p:cSld name="Diseño personalizado 5">
    <p:spTree>
      <p:nvGrpSpPr>
        <p:cNvPr id="1" name="Shape 266"/>
        <p:cNvGrpSpPr/>
        <p:nvPr/>
      </p:nvGrpSpPr>
      <p:grpSpPr>
        <a:xfrm>
          <a:off x="0" y="0"/>
          <a:ext cx="0" cy="0"/>
          <a:chOff x="0" y="0"/>
          <a:chExt cx="0" cy="0"/>
        </a:xfrm>
      </p:grpSpPr>
      <p:sp>
        <p:nvSpPr>
          <p:cNvPr id="267" name="Google Shape;267;p38"/>
          <p:cNvSpPr/>
          <p:nvPr/>
        </p:nvSpPr>
        <p:spPr>
          <a:xfrm flipH="1">
            <a:off x="280" y="-9800"/>
            <a:ext cx="12192000" cy="68776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38"/>
          <p:cNvSpPr/>
          <p:nvPr/>
        </p:nvSpPr>
        <p:spPr>
          <a:xfrm flipH="1">
            <a:off x="1545084" y="1264600"/>
            <a:ext cx="10647200" cy="56032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69" name="Google Shape;269;p38"/>
          <p:cNvSpPr/>
          <p:nvPr/>
        </p:nvSpPr>
        <p:spPr>
          <a:xfrm flipH="1">
            <a:off x="-267" y="19267"/>
            <a:ext cx="10537200" cy="62464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13543990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iseño personalizado 5 1" preserve="1">
  <p:cSld name="Diseño personalizado 5 1">
    <p:spTree>
      <p:nvGrpSpPr>
        <p:cNvPr id="1" name="Shape 270"/>
        <p:cNvGrpSpPr/>
        <p:nvPr/>
      </p:nvGrpSpPr>
      <p:grpSpPr>
        <a:xfrm>
          <a:off x="0" y="0"/>
          <a:ext cx="0" cy="0"/>
          <a:chOff x="0" y="0"/>
          <a:chExt cx="0" cy="0"/>
        </a:xfrm>
      </p:grpSpPr>
      <p:sp>
        <p:nvSpPr>
          <p:cNvPr id="271" name="Google Shape;271;p39"/>
          <p:cNvSpPr/>
          <p:nvPr/>
        </p:nvSpPr>
        <p:spPr>
          <a:xfrm flipH="1">
            <a:off x="267" y="0"/>
            <a:ext cx="12192000" cy="68680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39"/>
          <p:cNvSpPr/>
          <p:nvPr/>
        </p:nvSpPr>
        <p:spPr>
          <a:xfrm flipH="1">
            <a:off x="-333" y="0"/>
            <a:ext cx="7569600" cy="63048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73" name="Google Shape;273;p39"/>
          <p:cNvSpPr/>
          <p:nvPr/>
        </p:nvSpPr>
        <p:spPr>
          <a:xfrm flipH="1">
            <a:off x="-300" y="4990867"/>
            <a:ext cx="10647200" cy="18768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74" name="Google Shape;274;p39"/>
          <p:cNvSpPr/>
          <p:nvPr/>
        </p:nvSpPr>
        <p:spPr>
          <a:xfrm>
            <a:off x="2339967" y="1484900"/>
            <a:ext cx="3121600" cy="3335200"/>
          </a:xfrm>
          <a:prstGeom prst="rect">
            <a:avLst/>
          </a:prstGeom>
          <a:noFill/>
          <a:ln w="3810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39"/>
          <p:cNvSpPr/>
          <p:nvPr/>
        </p:nvSpPr>
        <p:spPr>
          <a:xfrm flipH="1">
            <a:off x="1545100" y="0"/>
            <a:ext cx="10647200" cy="502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76" name="Google Shape;276;p39"/>
          <p:cNvSpPr txBox="1">
            <a:spLocks noGrp="1"/>
          </p:cNvSpPr>
          <p:nvPr>
            <p:ph type="subTitle" idx="1"/>
          </p:nvPr>
        </p:nvSpPr>
        <p:spPr>
          <a:xfrm>
            <a:off x="7976000" y="1962800"/>
            <a:ext cx="32392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73763"/>
              </a:buClr>
              <a:buSzPts val="1200"/>
              <a:buNone/>
              <a:defRPr>
                <a:solidFill>
                  <a:srgbClr val="07376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a:r>
              <a:rPr lang="en-US"/>
              <a:t>Click to edit Master subtitle style</a:t>
            </a:r>
            <a:endParaRPr/>
          </a:p>
        </p:txBody>
      </p:sp>
      <p:sp>
        <p:nvSpPr>
          <p:cNvPr id="277" name="Google Shape;277;p39"/>
          <p:cNvSpPr txBox="1">
            <a:spLocks noGrp="1"/>
          </p:cNvSpPr>
          <p:nvPr>
            <p:ph type="ctrTitle"/>
          </p:nvPr>
        </p:nvSpPr>
        <p:spPr>
          <a:xfrm>
            <a:off x="456333" y="2959635"/>
            <a:ext cx="6888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2133">
                <a:solidFill>
                  <a:srgbClr val="FFFFFF"/>
                </a:solidFill>
              </a:defRPr>
            </a:lvl1pPr>
            <a:lvl2pPr lvl="1" algn="ctr" rtl="0">
              <a:spcBef>
                <a:spcPts val="0"/>
              </a:spcBef>
              <a:spcAft>
                <a:spcPts val="0"/>
              </a:spcAft>
              <a:buClr>
                <a:srgbClr val="FFFFFF"/>
              </a:buClr>
              <a:buSzPts val="1600"/>
              <a:buNone/>
              <a:defRPr sz="2133">
                <a:solidFill>
                  <a:srgbClr val="FFFFFF"/>
                </a:solidFill>
              </a:defRPr>
            </a:lvl2pPr>
            <a:lvl3pPr lvl="2" algn="ctr" rtl="0">
              <a:spcBef>
                <a:spcPts val="0"/>
              </a:spcBef>
              <a:spcAft>
                <a:spcPts val="0"/>
              </a:spcAft>
              <a:buClr>
                <a:srgbClr val="FFFFFF"/>
              </a:buClr>
              <a:buSzPts val="1600"/>
              <a:buNone/>
              <a:defRPr sz="2133">
                <a:solidFill>
                  <a:srgbClr val="FFFFFF"/>
                </a:solidFill>
              </a:defRPr>
            </a:lvl3pPr>
            <a:lvl4pPr lvl="3" algn="ctr" rtl="0">
              <a:spcBef>
                <a:spcPts val="0"/>
              </a:spcBef>
              <a:spcAft>
                <a:spcPts val="0"/>
              </a:spcAft>
              <a:buClr>
                <a:srgbClr val="FFFFFF"/>
              </a:buClr>
              <a:buSzPts val="1600"/>
              <a:buNone/>
              <a:defRPr sz="2133">
                <a:solidFill>
                  <a:srgbClr val="FFFFFF"/>
                </a:solidFill>
              </a:defRPr>
            </a:lvl4pPr>
            <a:lvl5pPr lvl="4" algn="ctr" rtl="0">
              <a:spcBef>
                <a:spcPts val="0"/>
              </a:spcBef>
              <a:spcAft>
                <a:spcPts val="0"/>
              </a:spcAft>
              <a:buClr>
                <a:srgbClr val="FFFFFF"/>
              </a:buClr>
              <a:buSzPts val="1600"/>
              <a:buNone/>
              <a:defRPr sz="2133">
                <a:solidFill>
                  <a:srgbClr val="FFFFFF"/>
                </a:solidFill>
              </a:defRPr>
            </a:lvl5pPr>
            <a:lvl6pPr lvl="5" algn="ctr" rtl="0">
              <a:spcBef>
                <a:spcPts val="0"/>
              </a:spcBef>
              <a:spcAft>
                <a:spcPts val="0"/>
              </a:spcAft>
              <a:buClr>
                <a:srgbClr val="FFFFFF"/>
              </a:buClr>
              <a:buSzPts val="1600"/>
              <a:buNone/>
              <a:defRPr sz="2133">
                <a:solidFill>
                  <a:srgbClr val="FFFFFF"/>
                </a:solidFill>
              </a:defRPr>
            </a:lvl6pPr>
            <a:lvl7pPr lvl="6" algn="ctr" rtl="0">
              <a:spcBef>
                <a:spcPts val="0"/>
              </a:spcBef>
              <a:spcAft>
                <a:spcPts val="0"/>
              </a:spcAft>
              <a:buClr>
                <a:srgbClr val="FFFFFF"/>
              </a:buClr>
              <a:buSzPts val="1600"/>
              <a:buNone/>
              <a:defRPr sz="2133">
                <a:solidFill>
                  <a:srgbClr val="FFFFFF"/>
                </a:solidFill>
              </a:defRPr>
            </a:lvl7pPr>
            <a:lvl8pPr lvl="7" algn="ctr" rtl="0">
              <a:spcBef>
                <a:spcPts val="0"/>
              </a:spcBef>
              <a:spcAft>
                <a:spcPts val="0"/>
              </a:spcAft>
              <a:buClr>
                <a:srgbClr val="FFFFFF"/>
              </a:buClr>
              <a:buSzPts val="1600"/>
              <a:buNone/>
              <a:defRPr sz="2133">
                <a:solidFill>
                  <a:srgbClr val="FFFFFF"/>
                </a:solidFill>
              </a:defRPr>
            </a:lvl8pPr>
            <a:lvl9pPr lvl="8" algn="ctr" rtl="0">
              <a:spcBef>
                <a:spcPts val="0"/>
              </a:spcBef>
              <a:spcAft>
                <a:spcPts val="0"/>
              </a:spcAft>
              <a:buClr>
                <a:srgbClr val="FFFFFF"/>
              </a:buClr>
              <a:buSzPts val="1600"/>
              <a:buNone/>
              <a:defRPr sz="2133">
                <a:solidFill>
                  <a:srgbClr val="FFFFFF"/>
                </a:solidFill>
              </a:defRPr>
            </a:lvl9pPr>
          </a:lstStyle>
          <a:p>
            <a:r>
              <a:rPr lang="en-US"/>
              <a:t>Click to edit Master title style</a:t>
            </a:r>
            <a:endParaRPr/>
          </a:p>
        </p:txBody>
      </p:sp>
      <p:sp>
        <p:nvSpPr>
          <p:cNvPr id="278" name="Google Shape;278;p39"/>
          <p:cNvSpPr txBox="1">
            <a:spLocks noGrp="1"/>
          </p:cNvSpPr>
          <p:nvPr>
            <p:ph type="subTitle" idx="2"/>
          </p:nvPr>
        </p:nvSpPr>
        <p:spPr>
          <a:xfrm>
            <a:off x="2683167" y="3718873"/>
            <a:ext cx="24352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Font typeface="Fira Sans Extra Condensed Light"/>
              <a:buNone/>
              <a:defRPr>
                <a:solidFill>
                  <a:srgbClr val="FFFFFF"/>
                </a:solidFill>
                <a:latin typeface="Fira Sans Extra Condensed Light"/>
                <a:ea typeface="Fira Sans Extra Condensed Light"/>
                <a:cs typeface="Fira Sans Extra Condensed Light"/>
                <a:sym typeface="Fira Sans Extra Condensed Light"/>
              </a:defRPr>
            </a:lvl1pPr>
            <a:lvl2pPr lvl="1" algn="ctr" rtl="0">
              <a:lnSpc>
                <a:spcPct val="100000"/>
              </a:lnSpc>
              <a:spcBef>
                <a:spcPts val="0"/>
              </a:spcBef>
              <a:spcAft>
                <a:spcPts val="0"/>
              </a:spcAft>
              <a:buClr>
                <a:srgbClr val="FFFFFF"/>
              </a:buClr>
              <a:buSzPts val="1200"/>
              <a:buNone/>
              <a:defRPr>
                <a:solidFill>
                  <a:srgbClr val="FFFFFF"/>
                </a:solidFill>
              </a:defRPr>
            </a:lvl2pPr>
            <a:lvl3pPr lvl="2" algn="ctr" rtl="0">
              <a:lnSpc>
                <a:spcPct val="100000"/>
              </a:lnSpc>
              <a:spcBef>
                <a:spcPts val="0"/>
              </a:spcBef>
              <a:spcAft>
                <a:spcPts val="0"/>
              </a:spcAft>
              <a:buClr>
                <a:srgbClr val="FFFFFF"/>
              </a:buClr>
              <a:buSzPts val="1200"/>
              <a:buNone/>
              <a:defRPr>
                <a:solidFill>
                  <a:srgbClr val="FFFFFF"/>
                </a:solidFill>
              </a:defRPr>
            </a:lvl3pPr>
            <a:lvl4pPr lvl="3" algn="ctr" rtl="0">
              <a:lnSpc>
                <a:spcPct val="100000"/>
              </a:lnSpc>
              <a:spcBef>
                <a:spcPts val="0"/>
              </a:spcBef>
              <a:spcAft>
                <a:spcPts val="0"/>
              </a:spcAft>
              <a:buClr>
                <a:srgbClr val="FFFFFF"/>
              </a:buClr>
              <a:buSzPts val="1200"/>
              <a:buNone/>
              <a:defRPr>
                <a:solidFill>
                  <a:srgbClr val="FFFFFF"/>
                </a:solidFill>
              </a:defRPr>
            </a:lvl4pPr>
            <a:lvl5pPr lvl="4" algn="ctr" rtl="0">
              <a:lnSpc>
                <a:spcPct val="100000"/>
              </a:lnSpc>
              <a:spcBef>
                <a:spcPts val="0"/>
              </a:spcBef>
              <a:spcAft>
                <a:spcPts val="0"/>
              </a:spcAft>
              <a:buClr>
                <a:srgbClr val="FFFFFF"/>
              </a:buClr>
              <a:buSzPts val="1200"/>
              <a:buNone/>
              <a:defRPr>
                <a:solidFill>
                  <a:srgbClr val="FFFFFF"/>
                </a:solidFill>
              </a:defRPr>
            </a:lvl5pPr>
            <a:lvl6pPr lvl="5" algn="ctr" rtl="0">
              <a:lnSpc>
                <a:spcPct val="100000"/>
              </a:lnSpc>
              <a:spcBef>
                <a:spcPts val="0"/>
              </a:spcBef>
              <a:spcAft>
                <a:spcPts val="0"/>
              </a:spcAft>
              <a:buClr>
                <a:srgbClr val="FFFFFF"/>
              </a:buClr>
              <a:buSzPts val="1200"/>
              <a:buNone/>
              <a:defRPr>
                <a:solidFill>
                  <a:srgbClr val="FFFFFF"/>
                </a:solidFill>
              </a:defRPr>
            </a:lvl6pPr>
            <a:lvl7pPr lvl="6" algn="ctr" rtl="0">
              <a:lnSpc>
                <a:spcPct val="100000"/>
              </a:lnSpc>
              <a:spcBef>
                <a:spcPts val="0"/>
              </a:spcBef>
              <a:spcAft>
                <a:spcPts val="0"/>
              </a:spcAft>
              <a:buClr>
                <a:srgbClr val="FFFFFF"/>
              </a:buClr>
              <a:buSzPts val="1200"/>
              <a:buNone/>
              <a:defRPr>
                <a:solidFill>
                  <a:srgbClr val="FFFFFF"/>
                </a:solidFill>
              </a:defRPr>
            </a:lvl7pPr>
            <a:lvl8pPr lvl="7" algn="ctr" rtl="0">
              <a:lnSpc>
                <a:spcPct val="100000"/>
              </a:lnSpc>
              <a:spcBef>
                <a:spcPts val="0"/>
              </a:spcBef>
              <a:spcAft>
                <a:spcPts val="0"/>
              </a:spcAft>
              <a:buClr>
                <a:srgbClr val="FFFFFF"/>
              </a:buClr>
              <a:buSzPts val="1200"/>
              <a:buNone/>
              <a:defRPr>
                <a:solidFill>
                  <a:srgbClr val="FFFFFF"/>
                </a:solidFill>
              </a:defRPr>
            </a:lvl8pPr>
            <a:lvl9pPr lvl="8" algn="ctr"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cxnSp>
        <p:nvCxnSpPr>
          <p:cNvPr id="279" name="Google Shape;279;p39"/>
          <p:cNvCxnSpPr/>
          <p:nvPr/>
        </p:nvCxnSpPr>
        <p:spPr>
          <a:xfrm>
            <a:off x="3010567" y="3718867"/>
            <a:ext cx="17804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1413608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seño personalizado 5 1 3" preserve="1">
  <p:cSld name="Diseño personalizado 5 1 3">
    <p:spTree>
      <p:nvGrpSpPr>
        <p:cNvPr id="1" name="Shape 280"/>
        <p:cNvGrpSpPr/>
        <p:nvPr/>
      </p:nvGrpSpPr>
      <p:grpSpPr>
        <a:xfrm>
          <a:off x="0" y="0"/>
          <a:ext cx="0" cy="0"/>
          <a:chOff x="0" y="0"/>
          <a:chExt cx="0" cy="0"/>
        </a:xfrm>
      </p:grpSpPr>
      <p:sp>
        <p:nvSpPr>
          <p:cNvPr id="281" name="Google Shape;281;p40"/>
          <p:cNvSpPr/>
          <p:nvPr/>
        </p:nvSpPr>
        <p:spPr>
          <a:xfrm>
            <a:off x="-300" y="0"/>
            <a:ext cx="12192000" cy="68680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2" name="Google Shape;282;p40"/>
          <p:cNvSpPr/>
          <p:nvPr/>
        </p:nvSpPr>
        <p:spPr>
          <a:xfrm>
            <a:off x="4622700" y="0"/>
            <a:ext cx="7569600" cy="63048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83" name="Google Shape;283;p40"/>
          <p:cNvSpPr/>
          <p:nvPr/>
        </p:nvSpPr>
        <p:spPr>
          <a:xfrm>
            <a:off x="1545067" y="4990867"/>
            <a:ext cx="10647200" cy="18768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84" name="Google Shape;284;p40"/>
          <p:cNvSpPr/>
          <p:nvPr/>
        </p:nvSpPr>
        <p:spPr>
          <a:xfrm flipH="1">
            <a:off x="6730400" y="1484900"/>
            <a:ext cx="3121600" cy="3335200"/>
          </a:xfrm>
          <a:prstGeom prst="rect">
            <a:avLst/>
          </a:prstGeom>
          <a:noFill/>
          <a:ln w="3810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40"/>
          <p:cNvSpPr/>
          <p:nvPr/>
        </p:nvSpPr>
        <p:spPr>
          <a:xfrm>
            <a:off x="-333" y="0"/>
            <a:ext cx="10647200" cy="502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86" name="Google Shape;286;p40"/>
          <p:cNvSpPr txBox="1">
            <a:spLocks noGrp="1"/>
          </p:cNvSpPr>
          <p:nvPr>
            <p:ph type="subTitle" idx="1"/>
          </p:nvPr>
        </p:nvSpPr>
        <p:spPr>
          <a:xfrm flipH="1">
            <a:off x="976767" y="1962800"/>
            <a:ext cx="32392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73763"/>
              </a:buClr>
              <a:buSzPts val="1200"/>
              <a:buNone/>
              <a:defRPr>
                <a:solidFill>
                  <a:srgbClr val="073763"/>
                </a:solidFill>
              </a:defRPr>
            </a:lvl1pPr>
            <a:lvl2pPr lvl="1" rtl="0">
              <a:lnSpc>
                <a:spcPct val="100000"/>
              </a:lnSpc>
              <a:spcBef>
                <a:spcPts val="0"/>
              </a:spcBef>
              <a:spcAft>
                <a:spcPts val="0"/>
              </a:spcAft>
              <a:buClr>
                <a:srgbClr val="434343"/>
              </a:buClr>
              <a:buSzPts val="1200"/>
              <a:buNone/>
              <a:defRPr>
                <a:solidFill>
                  <a:srgbClr val="434343"/>
                </a:solidFill>
              </a:defRPr>
            </a:lvl2pPr>
            <a:lvl3pPr lvl="2" rtl="0">
              <a:lnSpc>
                <a:spcPct val="100000"/>
              </a:lnSpc>
              <a:spcBef>
                <a:spcPts val="0"/>
              </a:spcBef>
              <a:spcAft>
                <a:spcPts val="0"/>
              </a:spcAft>
              <a:buClr>
                <a:srgbClr val="434343"/>
              </a:buClr>
              <a:buSzPts val="1200"/>
              <a:buNone/>
              <a:defRPr>
                <a:solidFill>
                  <a:srgbClr val="434343"/>
                </a:solidFill>
              </a:defRPr>
            </a:lvl3pPr>
            <a:lvl4pPr lvl="3" rtl="0">
              <a:lnSpc>
                <a:spcPct val="100000"/>
              </a:lnSpc>
              <a:spcBef>
                <a:spcPts val="0"/>
              </a:spcBef>
              <a:spcAft>
                <a:spcPts val="0"/>
              </a:spcAft>
              <a:buClr>
                <a:srgbClr val="434343"/>
              </a:buClr>
              <a:buSzPts val="1200"/>
              <a:buNone/>
              <a:defRPr>
                <a:solidFill>
                  <a:srgbClr val="434343"/>
                </a:solidFill>
              </a:defRPr>
            </a:lvl4pPr>
            <a:lvl5pPr lvl="4" rtl="0">
              <a:lnSpc>
                <a:spcPct val="100000"/>
              </a:lnSpc>
              <a:spcBef>
                <a:spcPts val="0"/>
              </a:spcBef>
              <a:spcAft>
                <a:spcPts val="0"/>
              </a:spcAft>
              <a:buClr>
                <a:srgbClr val="434343"/>
              </a:buClr>
              <a:buSzPts val="1200"/>
              <a:buNone/>
              <a:defRPr>
                <a:solidFill>
                  <a:srgbClr val="434343"/>
                </a:solidFill>
              </a:defRPr>
            </a:lvl5pPr>
            <a:lvl6pPr lvl="5" rtl="0">
              <a:lnSpc>
                <a:spcPct val="100000"/>
              </a:lnSpc>
              <a:spcBef>
                <a:spcPts val="0"/>
              </a:spcBef>
              <a:spcAft>
                <a:spcPts val="0"/>
              </a:spcAft>
              <a:buClr>
                <a:srgbClr val="434343"/>
              </a:buClr>
              <a:buSzPts val="1200"/>
              <a:buNone/>
              <a:defRPr>
                <a:solidFill>
                  <a:srgbClr val="434343"/>
                </a:solidFill>
              </a:defRPr>
            </a:lvl6pPr>
            <a:lvl7pPr lvl="6" rtl="0">
              <a:lnSpc>
                <a:spcPct val="100000"/>
              </a:lnSpc>
              <a:spcBef>
                <a:spcPts val="0"/>
              </a:spcBef>
              <a:spcAft>
                <a:spcPts val="0"/>
              </a:spcAft>
              <a:buClr>
                <a:srgbClr val="434343"/>
              </a:buClr>
              <a:buSzPts val="1200"/>
              <a:buNone/>
              <a:defRPr>
                <a:solidFill>
                  <a:srgbClr val="434343"/>
                </a:solidFill>
              </a:defRPr>
            </a:lvl7pPr>
            <a:lvl8pPr lvl="7" rtl="0">
              <a:lnSpc>
                <a:spcPct val="100000"/>
              </a:lnSpc>
              <a:spcBef>
                <a:spcPts val="0"/>
              </a:spcBef>
              <a:spcAft>
                <a:spcPts val="0"/>
              </a:spcAft>
              <a:buClr>
                <a:srgbClr val="434343"/>
              </a:buClr>
              <a:buSzPts val="1200"/>
              <a:buNone/>
              <a:defRPr>
                <a:solidFill>
                  <a:srgbClr val="434343"/>
                </a:solidFill>
              </a:defRPr>
            </a:lvl8pPr>
            <a:lvl9pPr lvl="8" rtl="0">
              <a:lnSpc>
                <a:spcPct val="100000"/>
              </a:lnSpc>
              <a:spcBef>
                <a:spcPts val="0"/>
              </a:spcBef>
              <a:spcAft>
                <a:spcPts val="0"/>
              </a:spcAft>
              <a:buClr>
                <a:srgbClr val="434343"/>
              </a:buClr>
              <a:buSzPts val="1200"/>
              <a:buNone/>
              <a:defRPr>
                <a:solidFill>
                  <a:srgbClr val="434343"/>
                </a:solidFill>
              </a:defRPr>
            </a:lvl9pPr>
          </a:lstStyle>
          <a:p>
            <a:r>
              <a:rPr lang="en-US"/>
              <a:t>Click to edit Master subtitle style</a:t>
            </a:r>
            <a:endParaRPr/>
          </a:p>
        </p:txBody>
      </p:sp>
      <p:sp>
        <p:nvSpPr>
          <p:cNvPr id="287" name="Google Shape;287;p40"/>
          <p:cNvSpPr txBox="1">
            <a:spLocks noGrp="1"/>
          </p:cNvSpPr>
          <p:nvPr>
            <p:ph type="ctrTitle"/>
          </p:nvPr>
        </p:nvSpPr>
        <p:spPr>
          <a:xfrm flipH="1">
            <a:off x="4846833" y="2959635"/>
            <a:ext cx="68888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2133">
                <a:solidFill>
                  <a:srgbClr val="FFFFFF"/>
                </a:solidFill>
              </a:defRPr>
            </a:lvl1pPr>
            <a:lvl2pPr lvl="1" algn="ctr" rtl="0">
              <a:spcBef>
                <a:spcPts val="0"/>
              </a:spcBef>
              <a:spcAft>
                <a:spcPts val="0"/>
              </a:spcAft>
              <a:buClr>
                <a:srgbClr val="FFFFFF"/>
              </a:buClr>
              <a:buSzPts val="1600"/>
              <a:buNone/>
              <a:defRPr sz="2133">
                <a:solidFill>
                  <a:srgbClr val="FFFFFF"/>
                </a:solidFill>
              </a:defRPr>
            </a:lvl2pPr>
            <a:lvl3pPr lvl="2" algn="ctr" rtl="0">
              <a:spcBef>
                <a:spcPts val="0"/>
              </a:spcBef>
              <a:spcAft>
                <a:spcPts val="0"/>
              </a:spcAft>
              <a:buClr>
                <a:srgbClr val="FFFFFF"/>
              </a:buClr>
              <a:buSzPts val="1600"/>
              <a:buNone/>
              <a:defRPr sz="2133">
                <a:solidFill>
                  <a:srgbClr val="FFFFFF"/>
                </a:solidFill>
              </a:defRPr>
            </a:lvl3pPr>
            <a:lvl4pPr lvl="3" algn="ctr" rtl="0">
              <a:spcBef>
                <a:spcPts val="0"/>
              </a:spcBef>
              <a:spcAft>
                <a:spcPts val="0"/>
              </a:spcAft>
              <a:buClr>
                <a:srgbClr val="FFFFFF"/>
              </a:buClr>
              <a:buSzPts val="1600"/>
              <a:buNone/>
              <a:defRPr sz="2133">
                <a:solidFill>
                  <a:srgbClr val="FFFFFF"/>
                </a:solidFill>
              </a:defRPr>
            </a:lvl4pPr>
            <a:lvl5pPr lvl="4" algn="ctr" rtl="0">
              <a:spcBef>
                <a:spcPts val="0"/>
              </a:spcBef>
              <a:spcAft>
                <a:spcPts val="0"/>
              </a:spcAft>
              <a:buClr>
                <a:srgbClr val="FFFFFF"/>
              </a:buClr>
              <a:buSzPts val="1600"/>
              <a:buNone/>
              <a:defRPr sz="2133">
                <a:solidFill>
                  <a:srgbClr val="FFFFFF"/>
                </a:solidFill>
              </a:defRPr>
            </a:lvl5pPr>
            <a:lvl6pPr lvl="5" algn="ctr" rtl="0">
              <a:spcBef>
                <a:spcPts val="0"/>
              </a:spcBef>
              <a:spcAft>
                <a:spcPts val="0"/>
              </a:spcAft>
              <a:buClr>
                <a:srgbClr val="FFFFFF"/>
              </a:buClr>
              <a:buSzPts val="1600"/>
              <a:buNone/>
              <a:defRPr sz="2133">
                <a:solidFill>
                  <a:srgbClr val="FFFFFF"/>
                </a:solidFill>
              </a:defRPr>
            </a:lvl6pPr>
            <a:lvl7pPr lvl="6" algn="ctr" rtl="0">
              <a:spcBef>
                <a:spcPts val="0"/>
              </a:spcBef>
              <a:spcAft>
                <a:spcPts val="0"/>
              </a:spcAft>
              <a:buClr>
                <a:srgbClr val="FFFFFF"/>
              </a:buClr>
              <a:buSzPts val="1600"/>
              <a:buNone/>
              <a:defRPr sz="2133">
                <a:solidFill>
                  <a:srgbClr val="FFFFFF"/>
                </a:solidFill>
              </a:defRPr>
            </a:lvl7pPr>
            <a:lvl8pPr lvl="7" algn="ctr" rtl="0">
              <a:spcBef>
                <a:spcPts val="0"/>
              </a:spcBef>
              <a:spcAft>
                <a:spcPts val="0"/>
              </a:spcAft>
              <a:buClr>
                <a:srgbClr val="FFFFFF"/>
              </a:buClr>
              <a:buSzPts val="1600"/>
              <a:buNone/>
              <a:defRPr sz="2133">
                <a:solidFill>
                  <a:srgbClr val="FFFFFF"/>
                </a:solidFill>
              </a:defRPr>
            </a:lvl8pPr>
            <a:lvl9pPr lvl="8" algn="ctr" rtl="0">
              <a:spcBef>
                <a:spcPts val="0"/>
              </a:spcBef>
              <a:spcAft>
                <a:spcPts val="0"/>
              </a:spcAft>
              <a:buClr>
                <a:srgbClr val="FFFFFF"/>
              </a:buClr>
              <a:buSzPts val="1600"/>
              <a:buNone/>
              <a:defRPr sz="2133">
                <a:solidFill>
                  <a:srgbClr val="FFFFFF"/>
                </a:solidFill>
              </a:defRPr>
            </a:lvl9pPr>
          </a:lstStyle>
          <a:p>
            <a:r>
              <a:rPr lang="en-US"/>
              <a:t>Click to edit Master title style</a:t>
            </a:r>
            <a:endParaRPr/>
          </a:p>
        </p:txBody>
      </p:sp>
      <p:sp>
        <p:nvSpPr>
          <p:cNvPr id="288" name="Google Shape;288;p40"/>
          <p:cNvSpPr txBox="1">
            <a:spLocks noGrp="1"/>
          </p:cNvSpPr>
          <p:nvPr>
            <p:ph type="subTitle" idx="2"/>
          </p:nvPr>
        </p:nvSpPr>
        <p:spPr>
          <a:xfrm flipH="1">
            <a:off x="7073600" y="3718873"/>
            <a:ext cx="24352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Font typeface="Fira Sans Extra Condensed Light"/>
              <a:buNone/>
              <a:defRPr>
                <a:solidFill>
                  <a:srgbClr val="FFFFFF"/>
                </a:solidFill>
                <a:latin typeface="Fira Sans Extra Condensed Light"/>
                <a:ea typeface="Fira Sans Extra Condensed Light"/>
                <a:cs typeface="Fira Sans Extra Condensed Light"/>
                <a:sym typeface="Fira Sans Extra Condensed Light"/>
              </a:defRPr>
            </a:lvl1pPr>
            <a:lvl2pPr lvl="1" algn="ctr" rtl="0">
              <a:lnSpc>
                <a:spcPct val="100000"/>
              </a:lnSpc>
              <a:spcBef>
                <a:spcPts val="0"/>
              </a:spcBef>
              <a:spcAft>
                <a:spcPts val="0"/>
              </a:spcAft>
              <a:buClr>
                <a:srgbClr val="FFFFFF"/>
              </a:buClr>
              <a:buSzPts val="1200"/>
              <a:buNone/>
              <a:defRPr>
                <a:solidFill>
                  <a:srgbClr val="FFFFFF"/>
                </a:solidFill>
              </a:defRPr>
            </a:lvl2pPr>
            <a:lvl3pPr lvl="2" algn="ctr" rtl="0">
              <a:lnSpc>
                <a:spcPct val="100000"/>
              </a:lnSpc>
              <a:spcBef>
                <a:spcPts val="0"/>
              </a:spcBef>
              <a:spcAft>
                <a:spcPts val="0"/>
              </a:spcAft>
              <a:buClr>
                <a:srgbClr val="FFFFFF"/>
              </a:buClr>
              <a:buSzPts val="1200"/>
              <a:buNone/>
              <a:defRPr>
                <a:solidFill>
                  <a:srgbClr val="FFFFFF"/>
                </a:solidFill>
              </a:defRPr>
            </a:lvl3pPr>
            <a:lvl4pPr lvl="3" algn="ctr" rtl="0">
              <a:lnSpc>
                <a:spcPct val="100000"/>
              </a:lnSpc>
              <a:spcBef>
                <a:spcPts val="0"/>
              </a:spcBef>
              <a:spcAft>
                <a:spcPts val="0"/>
              </a:spcAft>
              <a:buClr>
                <a:srgbClr val="FFFFFF"/>
              </a:buClr>
              <a:buSzPts val="1200"/>
              <a:buNone/>
              <a:defRPr>
                <a:solidFill>
                  <a:srgbClr val="FFFFFF"/>
                </a:solidFill>
              </a:defRPr>
            </a:lvl4pPr>
            <a:lvl5pPr lvl="4" algn="ctr" rtl="0">
              <a:lnSpc>
                <a:spcPct val="100000"/>
              </a:lnSpc>
              <a:spcBef>
                <a:spcPts val="0"/>
              </a:spcBef>
              <a:spcAft>
                <a:spcPts val="0"/>
              </a:spcAft>
              <a:buClr>
                <a:srgbClr val="FFFFFF"/>
              </a:buClr>
              <a:buSzPts val="1200"/>
              <a:buNone/>
              <a:defRPr>
                <a:solidFill>
                  <a:srgbClr val="FFFFFF"/>
                </a:solidFill>
              </a:defRPr>
            </a:lvl5pPr>
            <a:lvl6pPr lvl="5" algn="ctr" rtl="0">
              <a:lnSpc>
                <a:spcPct val="100000"/>
              </a:lnSpc>
              <a:spcBef>
                <a:spcPts val="0"/>
              </a:spcBef>
              <a:spcAft>
                <a:spcPts val="0"/>
              </a:spcAft>
              <a:buClr>
                <a:srgbClr val="FFFFFF"/>
              </a:buClr>
              <a:buSzPts val="1200"/>
              <a:buNone/>
              <a:defRPr>
                <a:solidFill>
                  <a:srgbClr val="FFFFFF"/>
                </a:solidFill>
              </a:defRPr>
            </a:lvl6pPr>
            <a:lvl7pPr lvl="6" algn="ctr" rtl="0">
              <a:lnSpc>
                <a:spcPct val="100000"/>
              </a:lnSpc>
              <a:spcBef>
                <a:spcPts val="0"/>
              </a:spcBef>
              <a:spcAft>
                <a:spcPts val="0"/>
              </a:spcAft>
              <a:buClr>
                <a:srgbClr val="FFFFFF"/>
              </a:buClr>
              <a:buSzPts val="1200"/>
              <a:buNone/>
              <a:defRPr>
                <a:solidFill>
                  <a:srgbClr val="FFFFFF"/>
                </a:solidFill>
              </a:defRPr>
            </a:lvl7pPr>
            <a:lvl8pPr lvl="7" algn="ctr" rtl="0">
              <a:lnSpc>
                <a:spcPct val="100000"/>
              </a:lnSpc>
              <a:spcBef>
                <a:spcPts val="0"/>
              </a:spcBef>
              <a:spcAft>
                <a:spcPts val="0"/>
              </a:spcAft>
              <a:buClr>
                <a:srgbClr val="FFFFFF"/>
              </a:buClr>
              <a:buSzPts val="1200"/>
              <a:buNone/>
              <a:defRPr>
                <a:solidFill>
                  <a:srgbClr val="FFFFFF"/>
                </a:solidFill>
              </a:defRPr>
            </a:lvl8pPr>
            <a:lvl9pPr lvl="8" algn="ctr"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cxnSp>
        <p:nvCxnSpPr>
          <p:cNvPr id="289" name="Google Shape;289;p40"/>
          <p:cNvCxnSpPr/>
          <p:nvPr/>
        </p:nvCxnSpPr>
        <p:spPr>
          <a:xfrm rot="10800000">
            <a:off x="7401000" y="3718867"/>
            <a:ext cx="178040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1680370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seño personalizado 5 1 2" preserve="1">
  <p:cSld name="Diseño personalizado 5 1 2">
    <p:spTree>
      <p:nvGrpSpPr>
        <p:cNvPr id="1" name="Shape 290"/>
        <p:cNvGrpSpPr/>
        <p:nvPr/>
      </p:nvGrpSpPr>
      <p:grpSpPr>
        <a:xfrm>
          <a:off x="0" y="0"/>
          <a:ext cx="0" cy="0"/>
          <a:chOff x="0" y="0"/>
          <a:chExt cx="0" cy="0"/>
        </a:xfrm>
      </p:grpSpPr>
      <p:sp>
        <p:nvSpPr>
          <p:cNvPr id="291" name="Google Shape;291;p41"/>
          <p:cNvSpPr/>
          <p:nvPr/>
        </p:nvSpPr>
        <p:spPr>
          <a:xfrm flipH="1">
            <a:off x="267" y="0"/>
            <a:ext cx="12192000" cy="6868000"/>
          </a:xfrm>
          <a:prstGeom prst="rect">
            <a:avLst/>
          </a:prstGeom>
          <a:solidFill>
            <a:srgbClr val="FFFFFF">
              <a:alpha val="51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41"/>
          <p:cNvSpPr/>
          <p:nvPr/>
        </p:nvSpPr>
        <p:spPr>
          <a:xfrm flipH="1">
            <a:off x="-333" y="0"/>
            <a:ext cx="7569600" cy="6196400"/>
          </a:xfrm>
          <a:prstGeom prst="rect">
            <a:avLst/>
          </a:prstGeom>
          <a:solidFill>
            <a:srgbClr val="E65463">
              <a:alpha val="84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
        <p:nvSpPr>
          <p:cNvPr id="293" name="Google Shape;293;p41"/>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a:solidFill>
                  <a:srgbClr val="FFFFFF"/>
                </a:solidFill>
              </a:defRPr>
            </a:lvl1pPr>
            <a:lvl2pPr lvl="1" rtl="0">
              <a:spcBef>
                <a:spcPts val="0"/>
              </a:spcBef>
              <a:spcAft>
                <a:spcPts val="0"/>
              </a:spcAft>
              <a:buClr>
                <a:srgbClr val="FFFFFF"/>
              </a:buClr>
              <a:buSzPts val="1600"/>
              <a:buNone/>
              <a:defRPr sz="2133">
                <a:solidFill>
                  <a:srgbClr val="FFFFFF"/>
                </a:solidFill>
              </a:defRPr>
            </a:lvl2pPr>
            <a:lvl3pPr lvl="2" rtl="0">
              <a:spcBef>
                <a:spcPts val="0"/>
              </a:spcBef>
              <a:spcAft>
                <a:spcPts val="0"/>
              </a:spcAft>
              <a:buClr>
                <a:srgbClr val="FFFFFF"/>
              </a:buClr>
              <a:buSzPts val="1600"/>
              <a:buNone/>
              <a:defRPr sz="2133">
                <a:solidFill>
                  <a:srgbClr val="FFFFFF"/>
                </a:solidFill>
              </a:defRPr>
            </a:lvl3pPr>
            <a:lvl4pPr lvl="3" rtl="0">
              <a:spcBef>
                <a:spcPts val="0"/>
              </a:spcBef>
              <a:spcAft>
                <a:spcPts val="0"/>
              </a:spcAft>
              <a:buClr>
                <a:srgbClr val="FFFFFF"/>
              </a:buClr>
              <a:buSzPts val="1600"/>
              <a:buNone/>
              <a:defRPr sz="2133">
                <a:solidFill>
                  <a:srgbClr val="FFFFFF"/>
                </a:solidFill>
              </a:defRPr>
            </a:lvl4pPr>
            <a:lvl5pPr lvl="4" rtl="0">
              <a:spcBef>
                <a:spcPts val="0"/>
              </a:spcBef>
              <a:spcAft>
                <a:spcPts val="0"/>
              </a:spcAft>
              <a:buClr>
                <a:srgbClr val="FFFFFF"/>
              </a:buClr>
              <a:buSzPts val="1600"/>
              <a:buNone/>
              <a:defRPr sz="2133">
                <a:solidFill>
                  <a:srgbClr val="FFFFFF"/>
                </a:solidFill>
              </a:defRPr>
            </a:lvl5pPr>
            <a:lvl6pPr lvl="5" rtl="0">
              <a:spcBef>
                <a:spcPts val="0"/>
              </a:spcBef>
              <a:spcAft>
                <a:spcPts val="0"/>
              </a:spcAft>
              <a:buClr>
                <a:srgbClr val="FFFFFF"/>
              </a:buClr>
              <a:buSzPts val="1600"/>
              <a:buNone/>
              <a:defRPr sz="2133">
                <a:solidFill>
                  <a:srgbClr val="FFFFFF"/>
                </a:solidFill>
              </a:defRPr>
            </a:lvl6pPr>
            <a:lvl7pPr lvl="6" rtl="0">
              <a:spcBef>
                <a:spcPts val="0"/>
              </a:spcBef>
              <a:spcAft>
                <a:spcPts val="0"/>
              </a:spcAft>
              <a:buClr>
                <a:srgbClr val="FFFFFF"/>
              </a:buClr>
              <a:buSzPts val="1600"/>
              <a:buNone/>
              <a:defRPr sz="2133">
                <a:solidFill>
                  <a:srgbClr val="FFFFFF"/>
                </a:solidFill>
              </a:defRPr>
            </a:lvl7pPr>
            <a:lvl8pPr lvl="7" rtl="0">
              <a:spcBef>
                <a:spcPts val="0"/>
              </a:spcBef>
              <a:spcAft>
                <a:spcPts val="0"/>
              </a:spcAft>
              <a:buClr>
                <a:srgbClr val="FFFFFF"/>
              </a:buClr>
              <a:buSzPts val="1600"/>
              <a:buNone/>
              <a:defRPr sz="2133">
                <a:solidFill>
                  <a:srgbClr val="FFFFFF"/>
                </a:solidFill>
              </a:defRPr>
            </a:lvl8pPr>
            <a:lvl9pPr lvl="8" rtl="0">
              <a:spcBef>
                <a:spcPts val="0"/>
              </a:spcBef>
              <a:spcAft>
                <a:spcPts val="0"/>
              </a:spcAft>
              <a:buClr>
                <a:srgbClr val="FFFFFF"/>
              </a:buClr>
              <a:buSzPts val="1600"/>
              <a:buNone/>
              <a:defRPr sz="2133">
                <a:solidFill>
                  <a:srgbClr val="FFFFFF"/>
                </a:solidFill>
              </a:defRPr>
            </a:lvl9pPr>
          </a:lstStyle>
          <a:p>
            <a:r>
              <a:rPr lang="en-US"/>
              <a:t>Click to edit Master title style</a:t>
            </a:r>
            <a:endParaRPr/>
          </a:p>
        </p:txBody>
      </p:sp>
      <p:sp>
        <p:nvSpPr>
          <p:cNvPr id="294" name="Google Shape;294;p41"/>
          <p:cNvSpPr txBox="1">
            <a:spLocks noGrp="1"/>
          </p:cNvSpPr>
          <p:nvPr>
            <p:ph type="subTitle" idx="1"/>
          </p:nvPr>
        </p:nvSpPr>
        <p:spPr>
          <a:xfrm>
            <a:off x="1108267" y="3085633"/>
            <a:ext cx="56332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r>
              <a:rPr lang="en-US"/>
              <a:t>Click to edit Master subtitle style</a:t>
            </a:r>
            <a:endParaRPr/>
          </a:p>
        </p:txBody>
      </p:sp>
      <p:sp>
        <p:nvSpPr>
          <p:cNvPr id="295" name="Google Shape;295;p41"/>
          <p:cNvSpPr/>
          <p:nvPr/>
        </p:nvSpPr>
        <p:spPr>
          <a:xfrm flipH="1">
            <a:off x="1545100" y="5103633"/>
            <a:ext cx="10647200" cy="1764000"/>
          </a:xfrm>
          <a:prstGeom prst="rect">
            <a:avLst/>
          </a:prstGeom>
          <a:solidFill>
            <a:srgbClr val="413B49">
              <a:alpha val="595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5D5"/>
              </a:solidFill>
            </a:endParaRPr>
          </a:p>
        </p:txBody>
      </p:sp>
    </p:spTree>
    <p:extLst>
      <p:ext uri="{BB962C8B-B14F-4D97-AF65-F5344CB8AC3E}">
        <p14:creationId xmlns:p14="http://schemas.microsoft.com/office/powerpoint/2010/main" val="3330367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6627467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96"/>
        <p:cNvGrpSpPr/>
        <p:nvPr/>
      </p:nvGrpSpPr>
      <p:grpSpPr>
        <a:xfrm>
          <a:off x="0" y="0"/>
          <a:ext cx="0" cy="0"/>
          <a:chOff x="0" y="0"/>
          <a:chExt cx="0" cy="0"/>
        </a:xfrm>
      </p:grpSpPr>
    </p:spTree>
    <p:extLst>
      <p:ext uri="{BB962C8B-B14F-4D97-AF65-F5344CB8AC3E}">
        <p14:creationId xmlns:p14="http://schemas.microsoft.com/office/powerpoint/2010/main" val="162599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4000">
                <a:solidFill>
                  <a:schemeClr val="dk2"/>
                </a:solidFill>
              </a:defRPr>
            </a:lvl1pPr>
            <a:lvl2pPr lvl="1" algn="r" rtl="0">
              <a:spcBef>
                <a:spcPts val="0"/>
              </a:spcBef>
              <a:spcAft>
                <a:spcPts val="0"/>
              </a:spcAft>
              <a:buClr>
                <a:schemeClr val="dk2"/>
              </a:buClr>
              <a:buSzPts val="1800"/>
              <a:buNone/>
              <a:defRPr sz="2400">
                <a:solidFill>
                  <a:schemeClr val="dk2"/>
                </a:solidFill>
              </a:defRPr>
            </a:lvl2pPr>
            <a:lvl3pPr lvl="2" algn="r" rtl="0">
              <a:spcBef>
                <a:spcPts val="0"/>
              </a:spcBef>
              <a:spcAft>
                <a:spcPts val="0"/>
              </a:spcAft>
              <a:buClr>
                <a:schemeClr val="dk2"/>
              </a:buClr>
              <a:buSzPts val="1800"/>
              <a:buNone/>
              <a:defRPr sz="2400">
                <a:solidFill>
                  <a:schemeClr val="dk2"/>
                </a:solidFill>
              </a:defRPr>
            </a:lvl3pPr>
            <a:lvl4pPr lvl="3" algn="r" rtl="0">
              <a:spcBef>
                <a:spcPts val="0"/>
              </a:spcBef>
              <a:spcAft>
                <a:spcPts val="0"/>
              </a:spcAft>
              <a:buClr>
                <a:schemeClr val="dk2"/>
              </a:buClr>
              <a:buSzPts val="1800"/>
              <a:buNone/>
              <a:defRPr sz="2400">
                <a:solidFill>
                  <a:schemeClr val="dk2"/>
                </a:solidFill>
              </a:defRPr>
            </a:lvl4pPr>
            <a:lvl5pPr lvl="4" algn="r" rtl="0">
              <a:spcBef>
                <a:spcPts val="0"/>
              </a:spcBef>
              <a:spcAft>
                <a:spcPts val="0"/>
              </a:spcAft>
              <a:buClr>
                <a:schemeClr val="dk2"/>
              </a:buClr>
              <a:buSzPts val="1800"/>
              <a:buNone/>
              <a:defRPr sz="2400">
                <a:solidFill>
                  <a:schemeClr val="dk2"/>
                </a:solidFill>
              </a:defRPr>
            </a:lvl5pPr>
            <a:lvl6pPr lvl="5" algn="r" rtl="0">
              <a:spcBef>
                <a:spcPts val="0"/>
              </a:spcBef>
              <a:spcAft>
                <a:spcPts val="0"/>
              </a:spcAft>
              <a:buClr>
                <a:schemeClr val="dk2"/>
              </a:buClr>
              <a:buSzPts val="1800"/>
              <a:buNone/>
              <a:defRPr sz="2400">
                <a:solidFill>
                  <a:schemeClr val="dk2"/>
                </a:solidFill>
              </a:defRPr>
            </a:lvl6pPr>
            <a:lvl7pPr lvl="6" algn="r" rtl="0">
              <a:spcBef>
                <a:spcPts val="0"/>
              </a:spcBef>
              <a:spcAft>
                <a:spcPts val="0"/>
              </a:spcAft>
              <a:buClr>
                <a:schemeClr val="dk2"/>
              </a:buClr>
              <a:buSzPts val="1800"/>
              <a:buNone/>
              <a:defRPr sz="2400">
                <a:solidFill>
                  <a:schemeClr val="dk2"/>
                </a:solidFill>
              </a:defRPr>
            </a:lvl7pPr>
            <a:lvl8pPr lvl="7" algn="r" rtl="0">
              <a:spcBef>
                <a:spcPts val="0"/>
              </a:spcBef>
              <a:spcAft>
                <a:spcPts val="0"/>
              </a:spcAft>
              <a:buClr>
                <a:schemeClr val="dk2"/>
              </a:buClr>
              <a:buSzPts val="1800"/>
              <a:buNone/>
              <a:defRPr sz="2400">
                <a:solidFill>
                  <a:schemeClr val="dk2"/>
                </a:solidFill>
              </a:defRPr>
            </a:lvl8pPr>
            <a:lvl9pPr lvl="8" algn="r"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64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867">
                <a:solidFill>
                  <a:schemeClr val="dk2"/>
                </a:solidFill>
              </a:defRPr>
            </a:lvl1pPr>
            <a:lvl2pPr lvl="1" algn="r" rtl="0">
              <a:spcBef>
                <a:spcPts val="0"/>
              </a:spcBef>
              <a:spcAft>
                <a:spcPts val="0"/>
              </a:spcAft>
              <a:buClr>
                <a:schemeClr val="dk2"/>
              </a:buClr>
              <a:buSzPts val="1400"/>
              <a:buNone/>
              <a:defRPr sz="1867">
                <a:solidFill>
                  <a:schemeClr val="dk2"/>
                </a:solidFill>
              </a:defRPr>
            </a:lvl2pPr>
            <a:lvl3pPr lvl="2" algn="r" rtl="0">
              <a:spcBef>
                <a:spcPts val="0"/>
              </a:spcBef>
              <a:spcAft>
                <a:spcPts val="0"/>
              </a:spcAft>
              <a:buClr>
                <a:schemeClr val="dk2"/>
              </a:buClr>
              <a:buSzPts val="1400"/>
              <a:buNone/>
              <a:defRPr sz="1867">
                <a:solidFill>
                  <a:schemeClr val="dk2"/>
                </a:solidFill>
              </a:defRPr>
            </a:lvl3pPr>
            <a:lvl4pPr lvl="3" algn="r" rtl="0">
              <a:spcBef>
                <a:spcPts val="0"/>
              </a:spcBef>
              <a:spcAft>
                <a:spcPts val="0"/>
              </a:spcAft>
              <a:buClr>
                <a:schemeClr val="dk2"/>
              </a:buClr>
              <a:buSzPts val="1400"/>
              <a:buNone/>
              <a:defRPr sz="1867">
                <a:solidFill>
                  <a:schemeClr val="dk2"/>
                </a:solidFill>
              </a:defRPr>
            </a:lvl4pPr>
            <a:lvl5pPr lvl="4" algn="r" rtl="0">
              <a:spcBef>
                <a:spcPts val="0"/>
              </a:spcBef>
              <a:spcAft>
                <a:spcPts val="0"/>
              </a:spcAft>
              <a:buClr>
                <a:schemeClr val="dk2"/>
              </a:buClr>
              <a:buSzPts val="1400"/>
              <a:buNone/>
              <a:defRPr sz="1867">
                <a:solidFill>
                  <a:schemeClr val="dk2"/>
                </a:solidFill>
              </a:defRPr>
            </a:lvl5pPr>
            <a:lvl6pPr lvl="5" algn="r" rtl="0">
              <a:spcBef>
                <a:spcPts val="0"/>
              </a:spcBef>
              <a:spcAft>
                <a:spcPts val="0"/>
              </a:spcAft>
              <a:buClr>
                <a:schemeClr val="dk2"/>
              </a:buClr>
              <a:buSzPts val="1400"/>
              <a:buNone/>
              <a:defRPr sz="1867">
                <a:solidFill>
                  <a:schemeClr val="dk2"/>
                </a:solidFill>
              </a:defRPr>
            </a:lvl6pPr>
            <a:lvl7pPr lvl="6" algn="r" rtl="0">
              <a:spcBef>
                <a:spcPts val="0"/>
              </a:spcBef>
              <a:spcAft>
                <a:spcPts val="0"/>
              </a:spcAft>
              <a:buClr>
                <a:schemeClr val="dk2"/>
              </a:buClr>
              <a:buSzPts val="1400"/>
              <a:buNone/>
              <a:defRPr sz="1867">
                <a:solidFill>
                  <a:schemeClr val="dk2"/>
                </a:solidFill>
              </a:defRPr>
            </a:lvl7pPr>
            <a:lvl8pPr lvl="7" algn="r" rtl="0">
              <a:spcBef>
                <a:spcPts val="0"/>
              </a:spcBef>
              <a:spcAft>
                <a:spcPts val="0"/>
              </a:spcAft>
              <a:buClr>
                <a:schemeClr val="dk2"/>
              </a:buClr>
              <a:buSzPts val="1400"/>
              <a:buNone/>
              <a:defRPr sz="1867">
                <a:solidFill>
                  <a:schemeClr val="dk2"/>
                </a:solidFill>
              </a:defRPr>
            </a:lvl8pPr>
            <a:lvl9pPr lvl="8" algn="r"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1200">
                <a:solidFill>
                  <a:schemeClr val="lt2"/>
                </a:solidFill>
              </a:defRPr>
            </a:lvl1pPr>
            <a:lvl2pPr lvl="1" algn="r" rtl="0">
              <a:lnSpc>
                <a:spcPct val="100000"/>
              </a:lnSpc>
              <a:spcBef>
                <a:spcPts val="0"/>
              </a:spcBef>
              <a:spcAft>
                <a:spcPts val="0"/>
              </a:spcAft>
              <a:buClr>
                <a:schemeClr val="lt2"/>
              </a:buClr>
              <a:buSzPts val="900"/>
              <a:buNone/>
              <a:defRPr sz="1200">
                <a:solidFill>
                  <a:schemeClr val="lt2"/>
                </a:solidFill>
              </a:defRPr>
            </a:lvl2pPr>
            <a:lvl3pPr lvl="2" algn="r" rtl="0">
              <a:lnSpc>
                <a:spcPct val="100000"/>
              </a:lnSpc>
              <a:spcBef>
                <a:spcPts val="0"/>
              </a:spcBef>
              <a:spcAft>
                <a:spcPts val="0"/>
              </a:spcAft>
              <a:buClr>
                <a:schemeClr val="lt2"/>
              </a:buClr>
              <a:buSzPts val="900"/>
              <a:buNone/>
              <a:defRPr sz="1200">
                <a:solidFill>
                  <a:schemeClr val="lt2"/>
                </a:solidFill>
              </a:defRPr>
            </a:lvl3pPr>
            <a:lvl4pPr lvl="3" algn="r" rtl="0">
              <a:lnSpc>
                <a:spcPct val="100000"/>
              </a:lnSpc>
              <a:spcBef>
                <a:spcPts val="0"/>
              </a:spcBef>
              <a:spcAft>
                <a:spcPts val="0"/>
              </a:spcAft>
              <a:buClr>
                <a:schemeClr val="lt2"/>
              </a:buClr>
              <a:buSzPts val="900"/>
              <a:buNone/>
              <a:defRPr sz="1200">
                <a:solidFill>
                  <a:schemeClr val="lt2"/>
                </a:solidFill>
              </a:defRPr>
            </a:lvl4pPr>
            <a:lvl5pPr lvl="4" algn="r" rtl="0">
              <a:lnSpc>
                <a:spcPct val="100000"/>
              </a:lnSpc>
              <a:spcBef>
                <a:spcPts val="0"/>
              </a:spcBef>
              <a:spcAft>
                <a:spcPts val="0"/>
              </a:spcAft>
              <a:buClr>
                <a:schemeClr val="lt2"/>
              </a:buClr>
              <a:buSzPts val="900"/>
              <a:buNone/>
              <a:defRPr sz="1200">
                <a:solidFill>
                  <a:schemeClr val="lt2"/>
                </a:solidFill>
              </a:defRPr>
            </a:lvl5pPr>
            <a:lvl6pPr lvl="5" algn="r" rtl="0">
              <a:lnSpc>
                <a:spcPct val="100000"/>
              </a:lnSpc>
              <a:spcBef>
                <a:spcPts val="0"/>
              </a:spcBef>
              <a:spcAft>
                <a:spcPts val="0"/>
              </a:spcAft>
              <a:buClr>
                <a:schemeClr val="lt2"/>
              </a:buClr>
              <a:buSzPts val="900"/>
              <a:buNone/>
              <a:defRPr sz="1200">
                <a:solidFill>
                  <a:schemeClr val="lt2"/>
                </a:solidFill>
              </a:defRPr>
            </a:lvl6pPr>
            <a:lvl7pPr lvl="6" algn="r" rtl="0">
              <a:lnSpc>
                <a:spcPct val="100000"/>
              </a:lnSpc>
              <a:spcBef>
                <a:spcPts val="0"/>
              </a:spcBef>
              <a:spcAft>
                <a:spcPts val="0"/>
              </a:spcAft>
              <a:buClr>
                <a:schemeClr val="lt2"/>
              </a:buClr>
              <a:buSzPts val="900"/>
              <a:buNone/>
              <a:defRPr sz="1200">
                <a:solidFill>
                  <a:schemeClr val="lt2"/>
                </a:solidFill>
              </a:defRPr>
            </a:lvl7pPr>
            <a:lvl8pPr lvl="7" algn="r" rtl="0">
              <a:lnSpc>
                <a:spcPct val="100000"/>
              </a:lnSpc>
              <a:spcBef>
                <a:spcPts val="0"/>
              </a:spcBef>
              <a:spcAft>
                <a:spcPts val="0"/>
              </a:spcAft>
              <a:buClr>
                <a:schemeClr val="lt2"/>
              </a:buClr>
              <a:buSzPts val="900"/>
              <a:buNone/>
              <a:defRPr sz="1200">
                <a:solidFill>
                  <a:schemeClr val="lt2"/>
                </a:solidFill>
              </a:defRPr>
            </a:lvl8pPr>
            <a:lvl9pPr lvl="8" algn="r"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title style</a:t>
            </a:r>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1200">
                <a:solidFill>
                  <a:schemeClr val="lt2"/>
                </a:solidFill>
              </a:defRPr>
            </a:lvl1pPr>
            <a:lvl2pPr lvl="1" rtl="0">
              <a:lnSpc>
                <a:spcPct val="100000"/>
              </a:lnSpc>
              <a:spcBef>
                <a:spcPts val="0"/>
              </a:spcBef>
              <a:spcAft>
                <a:spcPts val="0"/>
              </a:spcAft>
              <a:buClr>
                <a:schemeClr val="lt2"/>
              </a:buClr>
              <a:buSzPts val="900"/>
              <a:buNone/>
              <a:defRPr sz="1200">
                <a:solidFill>
                  <a:schemeClr val="lt2"/>
                </a:solidFill>
              </a:defRPr>
            </a:lvl2pPr>
            <a:lvl3pPr lvl="2" rtl="0">
              <a:lnSpc>
                <a:spcPct val="100000"/>
              </a:lnSpc>
              <a:spcBef>
                <a:spcPts val="0"/>
              </a:spcBef>
              <a:spcAft>
                <a:spcPts val="0"/>
              </a:spcAft>
              <a:buClr>
                <a:schemeClr val="lt2"/>
              </a:buClr>
              <a:buSzPts val="900"/>
              <a:buNone/>
              <a:defRPr sz="1200">
                <a:solidFill>
                  <a:schemeClr val="lt2"/>
                </a:solidFill>
              </a:defRPr>
            </a:lvl3pPr>
            <a:lvl4pPr lvl="3" rtl="0">
              <a:lnSpc>
                <a:spcPct val="100000"/>
              </a:lnSpc>
              <a:spcBef>
                <a:spcPts val="0"/>
              </a:spcBef>
              <a:spcAft>
                <a:spcPts val="0"/>
              </a:spcAft>
              <a:buClr>
                <a:schemeClr val="lt2"/>
              </a:buClr>
              <a:buSzPts val="900"/>
              <a:buNone/>
              <a:defRPr sz="1200">
                <a:solidFill>
                  <a:schemeClr val="lt2"/>
                </a:solidFill>
              </a:defRPr>
            </a:lvl4pPr>
            <a:lvl5pPr lvl="4" rtl="0">
              <a:lnSpc>
                <a:spcPct val="100000"/>
              </a:lnSpc>
              <a:spcBef>
                <a:spcPts val="0"/>
              </a:spcBef>
              <a:spcAft>
                <a:spcPts val="0"/>
              </a:spcAft>
              <a:buClr>
                <a:schemeClr val="lt2"/>
              </a:buClr>
              <a:buSzPts val="900"/>
              <a:buNone/>
              <a:defRPr sz="1200">
                <a:solidFill>
                  <a:schemeClr val="lt2"/>
                </a:solidFill>
              </a:defRPr>
            </a:lvl5pPr>
            <a:lvl6pPr lvl="5" rtl="0">
              <a:lnSpc>
                <a:spcPct val="100000"/>
              </a:lnSpc>
              <a:spcBef>
                <a:spcPts val="0"/>
              </a:spcBef>
              <a:spcAft>
                <a:spcPts val="0"/>
              </a:spcAft>
              <a:buClr>
                <a:schemeClr val="lt2"/>
              </a:buClr>
              <a:buSzPts val="900"/>
              <a:buNone/>
              <a:defRPr sz="1200">
                <a:solidFill>
                  <a:schemeClr val="lt2"/>
                </a:solidFill>
              </a:defRPr>
            </a:lvl6pPr>
            <a:lvl7pPr lvl="6" rtl="0">
              <a:lnSpc>
                <a:spcPct val="100000"/>
              </a:lnSpc>
              <a:spcBef>
                <a:spcPts val="0"/>
              </a:spcBef>
              <a:spcAft>
                <a:spcPts val="0"/>
              </a:spcAft>
              <a:buClr>
                <a:schemeClr val="lt2"/>
              </a:buClr>
              <a:buSzPts val="900"/>
              <a:buNone/>
              <a:defRPr sz="1200">
                <a:solidFill>
                  <a:schemeClr val="lt2"/>
                </a:solidFill>
              </a:defRPr>
            </a:lvl7pPr>
            <a:lvl8pPr lvl="7" rtl="0">
              <a:lnSpc>
                <a:spcPct val="100000"/>
              </a:lnSpc>
              <a:spcBef>
                <a:spcPts val="0"/>
              </a:spcBef>
              <a:spcAft>
                <a:spcPts val="0"/>
              </a:spcAft>
              <a:buClr>
                <a:schemeClr val="lt2"/>
              </a:buClr>
              <a:buSzPts val="900"/>
              <a:buNone/>
              <a:defRPr sz="1200">
                <a:solidFill>
                  <a:schemeClr val="lt2"/>
                </a:solidFill>
              </a:defRPr>
            </a:lvl8pPr>
            <a:lvl9pPr lvl="8" rtl="0">
              <a:lnSpc>
                <a:spcPct val="100000"/>
              </a:lnSpc>
              <a:spcBef>
                <a:spcPts val="0"/>
              </a:spcBef>
              <a:spcAft>
                <a:spcPts val="0"/>
              </a:spcAft>
              <a:buClr>
                <a:schemeClr val="lt2"/>
              </a:buClr>
              <a:buSzPts val="900"/>
              <a:buNone/>
              <a:defRPr sz="1200">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472248396"/>
      </p:ext>
    </p:extLst>
  </p:cSld>
  <p:clrMapOvr>
    <a:masterClrMapping/>
  </p:clrMapOvr>
  <p:transition spd="med">
    <p:circl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4800">
                <a:solidFill>
                  <a:schemeClr val="dk2"/>
                </a:solidFill>
              </a:defRPr>
            </a:lvl1pPr>
            <a:lvl2pPr lvl="1" rtl="0">
              <a:spcBef>
                <a:spcPts val="0"/>
              </a:spcBef>
              <a:spcAft>
                <a:spcPts val="0"/>
              </a:spcAft>
              <a:buClr>
                <a:schemeClr val="dk2"/>
              </a:buClr>
              <a:buSzPts val="6500"/>
              <a:buNone/>
              <a:defRPr sz="8666">
                <a:solidFill>
                  <a:schemeClr val="dk2"/>
                </a:solidFill>
              </a:defRPr>
            </a:lvl2pPr>
            <a:lvl3pPr lvl="2" rtl="0">
              <a:spcBef>
                <a:spcPts val="0"/>
              </a:spcBef>
              <a:spcAft>
                <a:spcPts val="0"/>
              </a:spcAft>
              <a:buClr>
                <a:schemeClr val="dk2"/>
              </a:buClr>
              <a:buSzPts val="6500"/>
              <a:buNone/>
              <a:defRPr sz="8666">
                <a:solidFill>
                  <a:schemeClr val="dk2"/>
                </a:solidFill>
              </a:defRPr>
            </a:lvl3pPr>
            <a:lvl4pPr lvl="3" rtl="0">
              <a:spcBef>
                <a:spcPts val="0"/>
              </a:spcBef>
              <a:spcAft>
                <a:spcPts val="0"/>
              </a:spcAft>
              <a:buClr>
                <a:schemeClr val="dk2"/>
              </a:buClr>
              <a:buSzPts val="6500"/>
              <a:buNone/>
              <a:defRPr sz="8666">
                <a:solidFill>
                  <a:schemeClr val="dk2"/>
                </a:solidFill>
              </a:defRPr>
            </a:lvl4pPr>
            <a:lvl5pPr lvl="4" rtl="0">
              <a:spcBef>
                <a:spcPts val="0"/>
              </a:spcBef>
              <a:spcAft>
                <a:spcPts val="0"/>
              </a:spcAft>
              <a:buClr>
                <a:schemeClr val="dk2"/>
              </a:buClr>
              <a:buSzPts val="6500"/>
              <a:buNone/>
              <a:defRPr sz="8666">
                <a:solidFill>
                  <a:schemeClr val="dk2"/>
                </a:solidFill>
              </a:defRPr>
            </a:lvl5pPr>
            <a:lvl6pPr lvl="5" rtl="0">
              <a:spcBef>
                <a:spcPts val="0"/>
              </a:spcBef>
              <a:spcAft>
                <a:spcPts val="0"/>
              </a:spcAft>
              <a:buClr>
                <a:schemeClr val="dk2"/>
              </a:buClr>
              <a:buSzPts val="6500"/>
              <a:buNone/>
              <a:defRPr sz="8666">
                <a:solidFill>
                  <a:schemeClr val="dk2"/>
                </a:solidFill>
              </a:defRPr>
            </a:lvl6pPr>
            <a:lvl7pPr lvl="6" rtl="0">
              <a:spcBef>
                <a:spcPts val="0"/>
              </a:spcBef>
              <a:spcAft>
                <a:spcPts val="0"/>
              </a:spcAft>
              <a:buClr>
                <a:schemeClr val="dk2"/>
              </a:buClr>
              <a:buSzPts val="6500"/>
              <a:buNone/>
              <a:defRPr sz="8666">
                <a:solidFill>
                  <a:schemeClr val="dk2"/>
                </a:solidFill>
              </a:defRPr>
            </a:lvl7pPr>
            <a:lvl8pPr lvl="7" rtl="0">
              <a:spcBef>
                <a:spcPts val="0"/>
              </a:spcBef>
              <a:spcAft>
                <a:spcPts val="0"/>
              </a:spcAft>
              <a:buClr>
                <a:schemeClr val="dk2"/>
              </a:buClr>
              <a:buSzPts val="6500"/>
              <a:buNone/>
              <a:defRPr sz="8666">
                <a:solidFill>
                  <a:schemeClr val="dk2"/>
                </a:solidFill>
              </a:defRPr>
            </a:lvl8pPr>
            <a:lvl9pPr lvl="8"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128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5585176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24130335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42" name="Google Shape;42;p7"/>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8068373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667">
                <a:solidFill>
                  <a:schemeClr val="dk2"/>
                </a:solidFill>
              </a:defRPr>
            </a:lvl1pPr>
            <a:lvl2pPr lvl="1" algn="r" rtl="0">
              <a:spcBef>
                <a:spcPts val="0"/>
              </a:spcBef>
              <a:spcAft>
                <a:spcPts val="0"/>
              </a:spcAft>
              <a:buClr>
                <a:schemeClr val="dk2"/>
              </a:buClr>
              <a:buSzPts val="2000"/>
              <a:buNone/>
              <a:defRPr sz="2667">
                <a:solidFill>
                  <a:schemeClr val="dk2"/>
                </a:solidFill>
              </a:defRPr>
            </a:lvl2pPr>
            <a:lvl3pPr lvl="2" algn="r" rtl="0">
              <a:spcBef>
                <a:spcPts val="0"/>
              </a:spcBef>
              <a:spcAft>
                <a:spcPts val="0"/>
              </a:spcAft>
              <a:buClr>
                <a:schemeClr val="dk2"/>
              </a:buClr>
              <a:buSzPts val="2000"/>
              <a:buNone/>
              <a:defRPr sz="2667">
                <a:solidFill>
                  <a:schemeClr val="dk2"/>
                </a:solidFill>
              </a:defRPr>
            </a:lvl3pPr>
            <a:lvl4pPr lvl="3" algn="r" rtl="0">
              <a:spcBef>
                <a:spcPts val="0"/>
              </a:spcBef>
              <a:spcAft>
                <a:spcPts val="0"/>
              </a:spcAft>
              <a:buClr>
                <a:schemeClr val="dk2"/>
              </a:buClr>
              <a:buSzPts val="2000"/>
              <a:buNone/>
              <a:defRPr sz="2667">
                <a:solidFill>
                  <a:schemeClr val="dk2"/>
                </a:solidFill>
              </a:defRPr>
            </a:lvl4pPr>
            <a:lvl5pPr lvl="4" algn="r" rtl="0">
              <a:spcBef>
                <a:spcPts val="0"/>
              </a:spcBef>
              <a:spcAft>
                <a:spcPts val="0"/>
              </a:spcAft>
              <a:buClr>
                <a:schemeClr val="dk2"/>
              </a:buClr>
              <a:buSzPts val="2000"/>
              <a:buNone/>
              <a:defRPr sz="2667">
                <a:solidFill>
                  <a:schemeClr val="dk2"/>
                </a:solidFill>
              </a:defRPr>
            </a:lvl5pPr>
            <a:lvl6pPr lvl="5" algn="r" rtl="0">
              <a:spcBef>
                <a:spcPts val="0"/>
              </a:spcBef>
              <a:spcAft>
                <a:spcPts val="0"/>
              </a:spcAft>
              <a:buClr>
                <a:schemeClr val="dk2"/>
              </a:buClr>
              <a:buSzPts val="2000"/>
              <a:buNone/>
              <a:defRPr sz="2667">
                <a:solidFill>
                  <a:schemeClr val="dk2"/>
                </a:solidFill>
              </a:defRPr>
            </a:lvl6pPr>
            <a:lvl7pPr lvl="6" algn="r" rtl="0">
              <a:spcBef>
                <a:spcPts val="0"/>
              </a:spcBef>
              <a:spcAft>
                <a:spcPts val="0"/>
              </a:spcAft>
              <a:buClr>
                <a:schemeClr val="dk2"/>
              </a:buClr>
              <a:buSzPts val="2000"/>
              <a:buNone/>
              <a:defRPr sz="2667">
                <a:solidFill>
                  <a:schemeClr val="dk2"/>
                </a:solidFill>
              </a:defRPr>
            </a:lvl7pPr>
            <a:lvl8pPr lvl="7" algn="r" rtl="0">
              <a:spcBef>
                <a:spcPts val="0"/>
              </a:spcBef>
              <a:spcAft>
                <a:spcPts val="0"/>
              </a:spcAft>
              <a:buClr>
                <a:schemeClr val="dk2"/>
              </a:buClr>
              <a:buSzPts val="2000"/>
              <a:buNone/>
              <a:defRPr sz="2667">
                <a:solidFill>
                  <a:schemeClr val="dk2"/>
                </a:solidFill>
              </a:defRPr>
            </a:lvl8pPr>
            <a:lvl9pPr lvl="8" algn="r" rtl="0">
              <a:spcBef>
                <a:spcPts val="0"/>
              </a:spcBef>
              <a:spcAft>
                <a:spcPts val="0"/>
              </a:spcAft>
              <a:buClr>
                <a:schemeClr val="dk2"/>
              </a:buClr>
              <a:buSzPts val="2000"/>
              <a:buNone/>
              <a:defRPr sz="2667">
                <a:solidFill>
                  <a:schemeClr val="dk2"/>
                </a:solidFill>
              </a:defRPr>
            </a:lvl9pPr>
          </a:lstStyle>
          <a:p>
            <a:r>
              <a:rPr lang="en-US"/>
              <a:t>Click to edit Master title style</a:t>
            </a:r>
            <a:endParaRPr/>
          </a:p>
        </p:txBody>
      </p:sp>
      <p:sp>
        <p:nvSpPr>
          <p:cNvPr id="46" name="Google Shape;46;p8"/>
          <p:cNvSpPr txBox="1">
            <a:spLocks noGrp="1"/>
          </p:cNvSpPr>
          <p:nvPr>
            <p:ph type="subTitle" idx="1"/>
          </p:nvPr>
        </p:nvSpPr>
        <p:spPr>
          <a:xfrm>
            <a:off x="1572311" y="4077900"/>
            <a:ext cx="41268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47" name="Google Shape;47;p8"/>
          <p:cNvSpPr txBox="1">
            <a:spLocks noGrp="1"/>
          </p:cNvSpPr>
          <p:nvPr>
            <p:ph type="ctrTitle" idx="2"/>
          </p:nvPr>
        </p:nvSpPr>
        <p:spPr>
          <a:xfrm>
            <a:off x="257612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3638866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0" name="Google Shape;50;p9"/>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2" name="Google Shape;52;p9"/>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54" name="Google Shape;54;p9"/>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8000">
                <a:solidFill>
                  <a:schemeClr val="dk2"/>
                </a:solidFill>
              </a:defRPr>
            </a:lvl1pPr>
            <a:lvl2pPr lvl="1"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467">
                <a:solidFill>
                  <a:schemeClr val="lt2"/>
                </a:solidFill>
              </a:defRPr>
            </a:lvl1pPr>
            <a:lvl2pPr lvl="1" algn="r" rtl="0">
              <a:lnSpc>
                <a:spcPct val="100000"/>
              </a:lnSpc>
              <a:spcBef>
                <a:spcPts val="0"/>
              </a:spcBef>
              <a:spcAft>
                <a:spcPts val="0"/>
              </a:spcAft>
              <a:buClr>
                <a:schemeClr val="lt2"/>
              </a:buClr>
              <a:buSzPts val="1100"/>
              <a:buNone/>
              <a:defRPr sz="1467">
                <a:solidFill>
                  <a:schemeClr val="lt2"/>
                </a:solidFill>
              </a:defRPr>
            </a:lvl2pPr>
            <a:lvl3pPr lvl="2" algn="r" rtl="0">
              <a:lnSpc>
                <a:spcPct val="100000"/>
              </a:lnSpc>
              <a:spcBef>
                <a:spcPts val="0"/>
              </a:spcBef>
              <a:spcAft>
                <a:spcPts val="0"/>
              </a:spcAft>
              <a:buClr>
                <a:schemeClr val="lt2"/>
              </a:buClr>
              <a:buSzPts val="1100"/>
              <a:buNone/>
              <a:defRPr sz="1467">
                <a:solidFill>
                  <a:schemeClr val="lt2"/>
                </a:solidFill>
              </a:defRPr>
            </a:lvl3pPr>
            <a:lvl4pPr lvl="3" algn="r" rtl="0">
              <a:lnSpc>
                <a:spcPct val="100000"/>
              </a:lnSpc>
              <a:spcBef>
                <a:spcPts val="0"/>
              </a:spcBef>
              <a:spcAft>
                <a:spcPts val="0"/>
              </a:spcAft>
              <a:buClr>
                <a:schemeClr val="lt2"/>
              </a:buClr>
              <a:buSzPts val="1100"/>
              <a:buNone/>
              <a:defRPr sz="1467">
                <a:solidFill>
                  <a:schemeClr val="lt2"/>
                </a:solidFill>
              </a:defRPr>
            </a:lvl4pPr>
            <a:lvl5pPr lvl="4" algn="r" rtl="0">
              <a:lnSpc>
                <a:spcPct val="100000"/>
              </a:lnSpc>
              <a:spcBef>
                <a:spcPts val="0"/>
              </a:spcBef>
              <a:spcAft>
                <a:spcPts val="0"/>
              </a:spcAft>
              <a:buClr>
                <a:schemeClr val="lt2"/>
              </a:buClr>
              <a:buSzPts val="1100"/>
              <a:buNone/>
              <a:defRPr sz="1467">
                <a:solidFill>
                  <a:schemeClr val="lt2"/>
                </a:solidFill>
              </a:defRPr>
            </a:lvl5pPr>
            <a:lvl6pPr lvl="5" algn="r" rtl="0">
              <a:lnSpc>
                <a:spcPct val="100000"/>
              </a:lnSpc>
              <a:spcBef>
                <a:spcPts val="0"/>
              </a:spcBef>
              <a:spcAft>
                <a:spcPts val="0"/>
              </a:spcAft>
              <a:buClr>
                <a:schemeClr val="lt2"/>
              </a:buClr>
              <a:buSzPts val="1100"/>
              <a:buNone/>
              <a:defRPr sz="1467">
                <a:solidFill>
                  <a:schemeClr val="lt2"/>
                </a:solidFill>
              </a:defRPr>
            </a:lvl6pPr>
            <a:lvl7pPr lvl="6" algn="r" rtl="0">
              <a:lnSpc>
                <a:spcPct val="100000"/>
              </a:lnSpc>
              <a:spcBef>
                <a:spcPts val="0"/>
              </a:spcBef>
              <a:spcAft>
                <a:spcPts val="0"/>
              </a:spcAft>
              <a:buClr>
                <a:schemeClr val="lt2"/>
              </a:buClr>
              <a:buSzPts val="1100"/>
              <a:buNone/>
              <a:defRPr sz="1467">
                <a:solidFill>
                  <a:schemeClr val="lt2"/>
                </a:solidFill>
              </a:defRPr>
            </a:lvl7pPr>
            <a:lvl8pPr lvl="7" algn="r" rtl="0">
              <a:lnSpc>
                <a:spcPct val="100000"/>
              </a:lnSpc>
              <a:spcBef>
                <a:spcPts val="0"/>
              </a:spcBef>
              <a:spcAft>
                <a:spcPts val="0"/>
              </a:spcAft>
              <a:buClr>
                <a:schemeClr val="lt2"/>
              </a:buClr>
              <a:buSzPts val="1100"/>
              <a:buNone/>
              <a:defRPr sz="1467">
                <a:solidFill>
                  <a:schemeClr val="lt2"/>
                </a:solidFill>
              </a:defRPr>
            </a:lvl8pPr>
            <a:lvl9pPr lvl="8" algn="r"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5961761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chemeClr val="accent6"/>
              </a:buClr>
              <a:buSzPts val="1800"/>
              <a:buNone/>
              <a:defRPr sz="2400">
                <a:solidFill>
                  <a:schemeClr val="accent6"/>
                </a:solidFill>
              </a:defRPr>
            </a:lvl2pPr>
            <a:lvl3pPr lvl="2" rtl="0">
              <a:spcBef>
                <a:spcPts val="0"/>
              </a:spcBef>
              <a:spcAft>
                <a:spcPts val="0"/>
              </a:spcAft>
              <a:buClr>
                <a:schemeClr val="accent6"/>
              </a:buClr>
              <a:buSzPts val="1800"/>
              <a:buNone/>
              <a:defRPr sz="2400">
                <a:solidFill>
                  <a:schemeClr val="accent6"/>
                </a:solidFill>
              </a:defRPr>
            </a:lvl3pPr>
            <a:lvl4pPr lvl="3" rtl="0">
              <a:spcBef>
                <a:spcPts val="0"/>
              </a:spcBef>
              <a:spcAft>
                <a:spcPts val="0"/>
              </a:spcAft>
              <a:buClr>
                <a:schemeClr val="accent6"/>
              </a:buClr>
              <a:buSzPts val="1800"/>
              <a:buNone/>
              <a:defRPr sz="2400">
                <a:solidFill>
                  <a:schemeClr val="accent6"/>
                </a:solidFill>
              </a:defRPr>
            </a:lvl4pPr>
            <a:lvl5pPr lvl="4" rtl="0">
              <a:spcBef>
                <a:spcPts val="0"/>
              </a:spcBef>
              <a:spcAft>
                <a:spcPts val="0"/>
              </a:spcAft>
              <a:buClr>
                <a:schemeClr val="accent6"/>
              </a:buClr>
              <a:buSzPts val="1800"/>
              <a:buNone/>
              <a:defRPr sz="2400">
                <a:solidFill>
                  <a:schemeClr val="accent6"/>
                </a:solidFill>
              </a:defRPr>
            </a:lvl5pPr>
            <a:lvl6pPr lvl="5" rtl="0">
              <a:spcBef>
                <a:spcPts val="0"/>
              </a:spcBef>
              <a:spcAft>
                <a:spcPts val="0"/>
              </a:spcAft>
              <a:buClr>
                <a:schemeClr val="accent6"/>
              </a:buClr>
              <a:buSzPts val="1800"/>
              <a:buNone/>
              <a:defRPr sz="2400">
                <a:solidFill>
                  <a:schemeClr val="accent6"/>
                </a:solidFill>
              </a:defRPr>
            </a:lvl6pPr>
            <a:lvl7pPr lvl="6" rtl="0">
              <a:spcBef>
                <a:spcPts val="0"/>
              </a:spcBef>
              <a:spcAft>
                <a:spcPts val="0"/>
              </a:spcAft>
              <a:buClr>
                <a:schemeClr val="accent6"/>
              </a:buClr>
              <a:buSzPts val="1800"/>
              <a:buNone/>
              <a:defRPr sz="2400">
                <a:solidFill>
                  <a:schemeClr val="accent6"/>
                </a:solidFill>
              </a:defRPr>
            </a:lvl7pPr>
            <a:lvl8pPr lvl="7" rtl="0">
              <a:spcBef>
                <a:spcPts val="0"/>
              </a:spcBef>
              <a:spcAft>
                <a:spcPts val="0"/>
              </a:spcAft>
              <a:buClr>
                <a:schemeClr val="accent6"/>
              </a:buClr>
              <a:buSzPts val="1800"/>
              <a:buNone/>
              <a:defRPr sz="2400">
                <a:solidFill>
                  <a:schemeClr val="accent6"/>
                </a:solidFill>
              </a:defRPr>
            </a:lvl8pPr>
            <a:lvl9pPr lvl="8" rtl="0">
              <a:spcBef>
                <a:spcPts val="0"/>
              </a:spcBef>
              <a:spcAft>
                <a:spcPts val="0"/>
              </a:spcAft>
              <a:buClr>
                <a:schemeClr val="accent6"/>
              </a:buClr>
              <a:buSzPts val="1800"/>
              <a:buNone/>
              <a:defRPr sz="2400">
                <a:solidFill>
                  <a:schemeClr val="accent6"/>
                </a:solidFill>
              </a:defRPr>
            </a:lvl9pPr>
          </a:lstStyle>
          <a:p>
            <a:r>
              <a:rPr lang="en-US"/>
              <a:t>Click to edit Master title style</a:t>
            </a:r>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467">
                <a:solidFill>
                  <a:schemeClr val="dk2"/>
                </a:solidFill>
              </a:defRPr>
            </a:lvl1pPr>
            <a:lvl2pPr lvl="1" rtl="0">
              <a:lnSpc>
                <a:spcPct val="100000"/>
              </a:lnSpc>
              <a:spcBef>
                <a:spcPts val="0"/>
              </a:spcBef>
              <a:spcAft>
                <a:spcPts val="0"/>
              </a:spcAft>
              <a:buClr>
                <a:schemeClr val="dk2"/>
              </a:buClr>
              <a:buSzPts val="1100"/>
              <a:buNone/>
              <a:defRPr sz="1467">
                <a:solidFill>
                  <a:schemeClr val="dk2"/>
                </a:solidFill>
              </a:defRPr>
            </a:lvl2pPr>
            <a:lvl3pPr lvl="2" rtl="0">
              <a:lnSpc>
                <a:spcPct val="100000"/>
              </a:lnSpc>
              <a:spcBef>
                <a:spcPts val="0"/>
              </a:spcBef>
              <a:spcAft>
                <a:spcPts val="0"/>
              </a:spcAft>
              <a:buClr>
                <a:schemeClr val="dk2"/>
              </a:buClr>
              <a:buSzPts val="1100"/>
              <a:buNone/>
              <a:defRPr sz="1467">
                <a:solidFill>
                  <a:schemeClr val="dk2"/>
                </a:solidFill>
              </a:defRPr>
            </a:lvl3pPr>
            <a:lvl4pPr lvl="3" rtl="0">
              <a:lnSpc>
                <a:spcPct val="100000"/>
              </a:lnSpc>
              <a:spcBef>
                <a:spcPts val="0"/>
              </a:spcBef>
              <a:spcAft>
                <a:spcPts val="0"/>
              </a:spcAft>
              <a:buClr>
                <a:schemeClr val="dk2"/>
              </a:buClr>
              <a:buSzPts val="1100"/>
              <a:buNone/>
              <a:defRPr sz="1467">
                <a:solidFill>
                  <a:schemeClr val="dk2"/>
                </a:solidFill>
              </a:defRPr>
            </a:lvl4pPr>
            <a:lvl5pPr lvl="4" rtl="0">
              <a:lnSpc>
                <a:spcPct val="100000"/>
              </a:lnSpc>
              <a:spcBef>
                <a:spcPts val="0"/>
              </a:spcBef>
              <a:spcAft>
                <a:spcPts val="0"/>
              </a:spcAft>
              <a:buClr>
                <a:schemeClr val="dk2"/>
              </a:buClr>
              <a:buSzPts val="1100"/>
              <a:buNone/>
              <a:defRPr sz="1467">
                <a:solidFill>
                  <a:schemeClr val="dk2"/>
                </a:solidFill>
              </a:defRPr>
            </a:lvl5pPr>
            <a:lvl6pPr lvl="5" rtl="0">
              <a:lnSpc>
                <a:spcPct val="100000"/>
              </a:lnSpc>
              <a:spcBef>
                <a:spcPts val="0"/>
              </a:spcBef>
              <a:spcAft>
                <a:spcPts val="0"/>
              </a:spcAft>
              <a:buClr>
                <a:schemeClr val="dk2"/>
              </a:buClr>
              <a:buSzPts val="1100"/>
              <a:buNone/>
              <a:defRPr sz="1467">
                <a:solidFill>
                  <a:schemeClr val="dk2"/>
                </a:solidFill>
              </a:defRPr>
            </a:lvl6pPr>
            <a:lvl7pPr lvl="6" rtl="0">
              <a:lnSpc>
                <a:spcPct val="100000"/>
              </a:lnSpc>
              <a:spcBef>
                <a:spcPts val="0"/>
              </a:spcBef>
              <a:spcAft>
                <a:spcPts val="0"/>
              </a:spcAft>
              <a:buClr>
                <a:schemeClr val="dk2"/>
              </a:buClr>
              <a:buSzPts val="1100"/>
              <a:buNone/>
              <a:defRPr sz="1467">
                <a:solidFill>
                  <a:schemeClr val="dk2"/>
                </a:solidFill>
              </a:defRPr>
            </a:lvl7pPr>
            <a:lvl8pPr lvl="7" rtl="0">
              <a:lnSpc>
                <a:spcPct val="100000"/>
              </a:lnSpc>
              <a:spcBef>
                <a:spcPts val="0"/>
              </a:spcBef>
              <a:spcAft>
                <a:spcPts val="0"/>
              </a:spcAft>
              <a:buClr>
                <a:schemeClr val="dk2"/>
              </a:buClr>
              <a:buSzPts val="1100"/>
              <a:buNone/>
              <a:defRPr sz="1467">
                <a:solidFill>
                  <a:schemeClr val="dk2"/>
                </a:solidFill>
              </a:defRPr>
            </a:lvl8pPr>
            <a:lvl9pPr lvl="8" rtl="0">
              <a:lnSpc>
                <a:spcPct val="100000"/>
              </a:lnSpc>
              <a:spcBef>
                <a:spcPts val="0"/>
              </a:spcBef>
              <a:spcAft>
                <a:spcPts val="0"/>
              </a:spcAft>
              <a:buClr>
                <a:schemeClr val="dk2"/>
              </a:buClr>
              <a:buSzPts val="1100"/>
              <a:buNone/>
              <a:defRPr sz="1467">
                <a:solidFill>
                  <a:schemeClr val="dk2"/>
                </a:solidFill>
              </a:defRPr>
            </a:lvl9pPr>
          </a:lstStyle>
          <a:p>
            <a:r>
              <a:rPr lang="en-US"/>
              <a:t>Click to edit Master subtitle style</a:t>
            </a:r>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title style</a:t>
            </a:r>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467">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5316645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4800">
                <a:solidFill>
                  <a:schemeClr val="dk2"/>
                </a:solidFill>
              </a:defRPr>
            </a:lvl1pPr>
            <a:lvl2pPr lvl="1" algn="r" rtl="0">
              <a:spcBef>
                <a:spcPts val="0"/>
              </a:spcBef>
              <a:spcAft>
                <a:spcPts val="0"/>
              </a:spcAft>
              <a:buClr>
                <a:schemeClr val="dk2"/>
              </a:buClr>
              <a:buSzPts val="6500"/>
              <a:buNone/>
              <a:defRPr sz="8666">
                <a:solidFill>
                  <a:schemeClr val="dk2"/>
                </a:solidFill>
              </a:defRPr>
            </a:lvl2pPr>
            <a:lvl3pPr lvl="2" algn="r" rtl="0">
              <a:spcBef>
                <a:spcPts val="0"/>
              </a:spcBef>
              <a:spcAft>
                <a:spcPts val="0"/>
              </a:spcAft>
              <a:buClr>
                <a:schemeClr val="dk2"/>
              </a:buClr>
              <a:buSzPts val="6500"/>
              <a:buNone/>
              <a:defRPr sz="8666">
                <a:solidFill>
                  <a:schemeClr val="dk2"/>
                </a:solidFill>
              </a:defRPr>
            </a:lvl3pPr>
            <a:lvl4pPr lvl="3" algn="r" rtl="0">
              <a:spcBef>
                <a:spcPts val="0"/>
              </a:spcBef>
              <a:spcAft>
                <a:spcPts val="0"/>
              </a:spcAft>
              <a:buClr>
                <a:schemeClr val="dk2"/>
              </a:buClr>
              <a:buSzPts val="6500"/>
              <a:buNone/>
              <a:defRPr sz="8666">
                <a:solidFill>
                  <a:schemeClr val="dk2"/>
                </a:solidFill>
              </a:defRPr>
            </a:lvl4pPr>
            <a:lvl5pPr lvl="4" algn="r" rtl="0">
              <a:spcBef>
                <a:spcPts val="0"/>
              </a:spcBef>
              <a:spcAft>
                <a:spcPts val="0"/>
              </a:spcAft>
              <a:buClr>
                <a:schemeClr val="dk2"/>
              </a:buClr>
              <a:buSzPts val="6500"/>
              <a:buNone/>
              <a:defRPr sz="8666">
                <a:solidFill>
                  <a:schemeClr val="dk2"/>
                </a:solidFill>
              </a:defRPr>
            </a:lvl5pPr>
            <a:lvl6pPr lvl="5" algn="r" rtl="0">
              <a:spcBef>
                <a:spcPts val="0"/>
              </a:spcBef>
              <a:spcAft>
                <a:spcPts val="0"/>
              </a:spcAft>
              <a:buClr>
                <a:schemeClr val="dk2"/>
              </a:buClr>
              <a:buSzPts val="6500"/>
              <a:buNone/>
              <a:defRPr sz="8666">
                <a:solidFill>
                  <a:schemeClr val="dk2"/>
                </a:solidFill>
              </a:defRPr>
            </a:lvl6pPr>
            <a:lvl7pPr lvl="6" algn="r" rtl="0">
              <a:spcBef>
                <a:spcPts val="0"/>
              </a:spcBef>
              <a:spcAft>
                <a:spcPts val="0"/>
              </a:spcAft>
              <a:buClr>
                <a:schemeClr val="dk2"/>
              </a:buClr>
              <a:buSzPts val="6500"/>
              <a:buNone/>
              <a:defRPr sz="8666">
                <a:solidFill>
                  <a:schemeClr val="dk2"/>
                </a:solidFill>
              </a:defRPr>
            </a:lvl7pPr>
            <a:lvl8pPr lvl="7" algn="r" rtl="0">
              <a:spcBef>
                <a:spcPts val="0"/>
              </a:spcBef>
              <a:spcAft>
                <a:spcPts val="0"/>
              </a:spcAft>
              <a:buClr>
                <a:schemeClr val="dk2"/>
              </a:buClr>
              <a:buSzPts val="6500"/>
              <a:buNone/>
              <a:defRPr sz="8666">
                <a:solidFill>
                  <a:schemeClr val="dk2"/>
                </a:solidFill>
              </a:defRPr>
            </a:lvl8pPr>
            <a:lvl9pPr lvl="8" algn="r" rtl="0">
              <a:spcBef>
                <a:spcPts val="0"/>
              </a:spcBef>
              <a:spcAft>
                <a:spcPts val="0"/>
              </a:spcAft>
              <a:buClr>
                <a:schemeClr val="dk2"/>
              </a:buClr>
              <a:buSzPts val="6500"/>
              <a:buNone/>
              <a:defRPr sz="8666">
                <a:solidFill>
                  <a:schemeClr val="dk2"/>
                </a:solidFill>
              </a:defRPr>
            </a:lvl9pPr>
          </a:lstStyle>
          <a:p>
            <a:r>
              <a:rPr lang="en-US"/>
              <a:t>Click to edit Master title style</a:t>
            </a:r>
            <a:endParaRPr/>
          </a:p>
        </p:txBody>
      </p:sp>
      <p:sp>
        <p:nvSpPr>
          <p:cNvPr id="66" name="Google Shape;66;p11"/>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12800">
                <a:solidFill>
                  <a:schemeClr val="dk2"/>
                </a:solidFill>
              </a:defRPr>
            </a:lvl1pPr>
            <a:lvl2pPr lvl="1"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8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467">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3908812989"/>
      </p:ext>
    </p:extLst>
  </p:cSld>
  <p:clrMapOvr>
    <a:masterClrMapping/>
  </p:clrMapOvr>
  <p:transition spd="med">
    <p:circl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3200">
                <a:solidFill>
                  <a:schemeClr val="dk2"/>
                </a:solidFill>
              </a:defRPr>
            </a:lvl1pPr>
            <a:lvl2pPr lvl="1" algn="r" rtl="0">
              <a:spcBef>
                <a:spcPts val="0"/>
              </a:spcBef>
              <a:spcAft>
                <a:spcPts val="0"/>
              </a:spcAft>
              <a:buClr>
                <a:schemeClr val="dk2"/>
              </a:buClr>
              <a:buSzPts val="2400"/>
              <a:buNone/>
              <a:defRPr sz="3200">
                <a:solidFill>
                  <a:schemeClr val="dk2"/>
                </a:solidFill>
              </a:defRPr>
            </a:lvl2pPr>
            <a:lvl3pPr lvl="2" algn="r" rtl="0">
              <a:spcBef>
                <a:spcPts val="0"/>
              </a:spcBef>
              <a:spcAft>
                <a:spcPts val="0"/>
              </a:spcAft>
              <a:buClr>
                <a:schemeClr val="dk2"/>
              </a:buClr>
              <a:buSzPts val="2400"/>
              <a:buNone/>
              <a:defRPr sz="3200">
                <a:solidFill>
                  <a:schemeClr val="dk2"/>
                </a:solidFill>
              </a:defRPr>
            </a:lvl3pPr>
            <a:lvl4pPr lvl="3" algn="r" rtl="0">
              <a:spcBef>
                <a:spcPts val="0"/>
              </a:spcBef>
              <a:spcAft>
                <a:spcPts val="0"/>
              </a:spcAft>
              <a:buClr>
                <a:schemeClr val="dk2"/>
              </a:buClr>
              <a:buSzPts val="2400"/>
              <a:buNone/>
              <a:defRPr sz="3200">
                <a:solidFill>
                  <a:schemeClr val="dk2"/>
                </a:solidFill>
              </a:defRPr>
            </a:lvl4pPr>
            <a:lvl5pPr lvl="4" algn="r" rtl="0">
              <a:spcBef>
                <a:spcPts val="0"/>
              </a:spcBef>
              <a:spcAft>
                <a:spcPts val="0"/>
              </a:spcAft>
              <a:buClr>
                <a:schemeClr val="dk2"/>
              </a:buClr>
              <a:buSzPts val="2400"/>
              <a:buNone/>
              <a:defRPr sz="3200">
                <a:solidFill>
                  <a:schemeClr val="dk2"/>
                </a:solidFill>
              </a:defRPr>
            </a:lvl5pPr>
            <a:lvl6pPr lvl="5" algn="r" rtl="0">
              <a:spcBef>
                <a:spcPts val="0"/>
              </a:spcBef>
              <a:spcAft>
                <a:spcPts val="0"/>
              </a:spcAft>
              <a:buClr>
                <a:schemeClr val="dk2"/>
              </a:buClr>
              <a:buSzPts val="2400"/>
              <a:buNone/>
              <a:defRPr sz="3200">
                <a:solidFill>
                  <a:schemeClr val="dk2"/>
                </a:solidFill>
              </a:defRPr>
            </a:lvl6pPr>
            <a:lvl7pPr lvl="6" algn="r" rtl="0">
              <a:spcBef>
                <a:spcPts val="0"/>
              </a:spcBef>
              <a:spcAft>
                <a:spcPts val="0"/>
              </a:spcAft>
              <a:buClr>
                <a:schemeClr val="dk2"/>
              </a:buClr>
              <a:buSzPts val="2400"/>
              <a:buNone/>
              <a:defRPr sz="3200">
                <a:solidFill>
                  <a:schemeClr val="dk2"/>
                </a:solidFill>
              </a:defRPr>
            </a:lvl7pPr>
            <a:lvl8pPr lvl="7" algn="r" rtl="0">
              <a:spcBef>
                <a:spcPts val="0"/>
              </a:spcBef>
              <a:spcAft>
                <a:spcPts val="0"/>
              </a:spcAft>
              <a:buClr>
                <a:schemeClr val="dk2"/>
              </a:buClr>
              <a:buSzPts val="2400"/>
              <a:buNone/>
              <a:defRPr sz="3200">
                <a:solidFill>
                  <a:schemeClr val="dk2"/>
                </a:solidFill>
              </a:defRPr>
            </a:lvl8pPr>
            <a:lvl9pPr lvl="8" algn="r" rtl="0">
              <a:spcBef>
                <a:spcPts val="0"/>
              </a:spcBef>
              <a:spcAft>
                <a:spcPts val="0"/>
              </a:spcAft>
              <a:buClr>
                <a:schemeClr val="dk2"/>
              </a:buClr>
              <a:buSzPts val="2400"/>
              <a:buNone/>
              <a:defRPr sz="3200">
                <a:solidFill>
                  <a:schemeClr val="dk2"/>
                </a:solidFill>
              </a:defRPr>
            </a:lvl9pPr>
          </a:lstStyle>
          <a:p>
            <a:r>
              <a:rPr lang="en-US"/>
              <a:t>Click to edit Master title style</a:t>
            </a:r>
            <a:endParaRPr/>
          </a:p>
        </p:txBody>
      </p:sp>
      <p:sp>
        <p:nvSpPr>
          <p:cNvPr id="70" name="Google Shape;70;p1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1" name="Google Shape;71;p1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2" name="Google Shape;72;p1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3" name="Google Shape;73;p1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4" name="Google Shape;74;p1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5" name="Google Shape;75;p1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6" name="Google Shape;76;p1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7" name="Google Shape;77;p1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78" name="Google Shape;78;p1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79" name="Google Shape;79;p1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
        <p:nvSpPr>
          <p:cNvPr id="80" name="Google Shape;80;p1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solidFill>
                  <a:schemeClr val="dk2"/>
                </a:solidFill>
              </a:defRPr>
            </a:lvl1pPr>
            <a:lvl2pPr lvl="1" rtl="0">
              <a:spcBef>
                <a:spcPts val="0"/>
              </a:spcBef>
              <a:spcAft>
                <a:spcPts val="0"/>
              </a:spcAft>
              <a:buClr>
                <a:schemeClr val="accent6"/>
              </a:buClr>
              <a:buSzPts val="1400"/>
              <a:buNone/>
              <a:defRPr sz="1867">
                <a:solidFill>
                  <a:schemeClr val="accent6"/>
                </a:solidFill>
              </a:defRPr>
            </a:lvl2pPr>
            <a:lvl3pPr lvl="2" rtl="0">
              <a:spcBef>
                <a:spcPts val="0"/>
              </a:spcBef>
              <a:spcAft>
                <a:spcPts val="0"/>
              </a:spcAft>
              <a:buClr>
                <a:schemeClr val="accent6"/>
              </a:buClr>
              <a:buSzPts val="1400"/>
              <a:buNone/>
              <a:defRPr sz="1867">
                <a:solidFill>
                  <a:schemeClr val="accent6"/>
                </a:solidFill>
              </a:defRPr>
            </a:lvl3pPr>
            <a:lvl4pPr lvl="3" rtl="0">
              <a:spcBef>
                <a:spcPts val="0"/>
              </a:spcBef>
              <a:spcAft>
                <a:spcPts val="0"/>
              </a:spcAft>
              <a:buClr>
                <a:schemeClr val="accent6"/>
              </a:buClr>
              <a:buSzPts val="1400"/>
              <a:buNone/>
              <a:defRPr sz="1867">
                <a:solidFill>
                  <a:schemeClr val="accent6"/>
                </a:solidFill>
              </a:defRPr>
            </a:lvl4pPr>
            <a:lvl5pPr lvl="4" rtl="0">
              <a:spcBef>
                <a:spcPts val="0"/>
              </a:spcBef>
              <a:spcAft>
                <a:spcPts val="0"/>
              </a:spcAft>
              <a:buClr>
                <a:schemeClr val="accent6"/>
              </a:buClr>
              <a:buSzPts val="1400"/>
              <a:buNone/>
              <a:defRPr sz="1867">
                <a:solidFill>
                  <a:schemeClr val="accent6"/>
                </a:solidFill>
              </a:defRPr>
            </a:lvl5pPr>
            <a:lvl6pPr lvl="5" rtl="0">
              <a:spcBef>
                <a:spcPts val="0"/>
              </a:spcBef>
              <a:spcAft>
                <a:spcPts val="0"/>
              </a:spcAft>
              <a:buClr>
                <a:schemeClr val="accent6"/>
              </a:buClr>
              <a:buSzPts val="1400"/>
              <a:buNone/>
              <a:defRPr sz="1867">
                <a:solidFill>
                  <a:schemeClr val="accent6"/>
                </a:solidFill>
              </a:defRPr>
            </a:lvl6pPr>
            <a:lvl7pPr lvl="6" rtl="0">
              <a:spcBef>
                <a:spcPts val="0"/>
              </a:spcBef>
              <a:spcAft>
                <a:spcPts val="0"/>
              </a:spcAft>
              <a:buClr>
                <a:schemeClr val="accent6"/>
              </a:buClr>
              <a:buSzPts val="1400"/>
              <a:buNone/>
              <a:defRPr sz="1867">
                <a:solidFill>
                  <a:schemeClr val="accent6"/>
                </a:solidFill>
              </a:defRPr>
            </a:lvl7pPr>
            <a:lvl8pPr lvl="7" rtl="0">
              <a:spcBef>
                <a:spcPts val="0"/>
              </a:spcBef>
              <a:spcAft>
                <a:spcPts val="0"/>
              </a:spcAft>
              <a:buClr>
                <a:schemeClr val="accent6"/>
              </a:buClr>
              <a:buSzPts val="1400"/>
              <a:buNone/>
              <a:defRPr sz="1867">
                <a:solidFill>
                  <a:schemeClr val="accent6"/>
                </a:solidFill>
              </a:defRPr>
            </a:lvl8pPr>
            <a:lvl9pPr lvl="8" rtl="0">
              <a:spcBef>
                <a:spcPts val="0"/>
              </a:spcBef>
              <a:spcAft>
                <a:spcPts val="0"/>
              </a:spcAft>
              <a:buClr>
                <a:schemeClr val="accent6"/>
              </a:buClr>
              <a:buSzPts val="1400"/>
              <a:buNone/>
              <a:defRPr sz="1867">
                <a:solidFill>
                  <a:schemeClr val="accent6"/>
                </a:solidFill>
              </a:defRPr>
            </a:lvl9pPr>
          </a:lstStyle>
          <a:p>
            <a:r>
              <a:rPr lang="en-US"/>
              <a:t>Click to edit Master title style</a:t>
            </a:r>
            <a:endParaRPr/>
          </a:p>
        </p:txBody>
      </p:sp>
      <p:sp>
        <p:nvSpPr>
          <p:cNvPr id="81" name="Google Shape;81;p1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sz="1467">
                <a:solidFill>
                  <a:schemeClr val="lt2"/>
                </a:solidFill>
              </a:defRPr>
            </a:lvl2pPr>
            <a:lvl3pPr lvl="2" rtl="0">
              <a:lnSpc>
                <a:spcPct val="100000"/>
              </a:lnSpc>
              <a:spcBef>
                <a:spcPts val="0"/>
              </a:spcBef>
              <a:spcAft>
                <a:spcPts val="0"/>
              </a:spcAft>
              <a:buClr>
                <a:schemeClr val="lt2"/>
              </a:buClr>
              <a:buSzPts val="1100"/>
              <a:buNone/>
              <a:defRPr sz="1467">
                <a:solidFill>
                  <a:schemeClr val="lt2"/>
                </a:solidFill>
              </a:defRPr>
            </a:lvl3pPr>
            <a:lvl4pPr lvl="3" rtl="0">
              <a:lnSpc>
                <a:spcPct val="100000"/>
              </a:lnSpc>
              <a:spcBef>
                <a:spcPts val="0"/>
              </a:spcBef>
              <a:spcAft>
                <a:spcPts val="0"/>
              </a:spcAft>
              <a:buClr>
                <a:schemeClr val="lt2"/>
              </a:buClr>
              <a:buSzPts val="1100"/>
              <a:buNone/>
              <a:defRPr sz="1467">
                <a:solidFill>
                  <a:schemeClr val="lt2"/>
                </a:solidFill>
              </a:defRPr>
            </a:lvl4pPr>
            <a:lvl5pPr lvl="4" rtl="0">
              <a:lnSpc>
                <a:spcPct val="100000"/>
              </a:lnSpc>
              <a:spcBef>
                <a:spcPts val="0"/>
              </a:spcBef>
              <a:spcAft>
                <a:spcPts val="0"/>
              </a:spcAft>
              <a:buClr>
                <a:schemeClr val="lt2"/>
              </a:buClr>
              <a:buSzPts val="1100"/>
              <a:buNone/>
              <a:defRPr sz="1467">
                <a:solidFill>
                  <a:schemeClr val="lt2"/>
                </a:solidFill>
              </a:defRPr>
            </a:lvl5pPr>
            <a:lvl6pPr lvl="5" rtl="0">
              <a:lnSpc>
                <a:spcPct val="100000"/>
              </a:lnSpc>
              <a:spcBef>
                <a:spcPts val="0"/>
              </a:spcBef>
              <a:spcAft>
                <a:spcPts val="0"/>
              </a:spcAft>
              <a:buClr>
                <a:schemeClr val="lt2"/>
              </a:buClr>
              <a:buSzPts val="1100"/>
              <a:buNone/>
              <a:defRPr sz="1467">
                <a:solidFill>
                  <a:schemeClr val="lt2"/>
                </a:solidFill>
              </a:defRPr>
            </a:lvl6pPr>
            <a:lvl7pPr lvl="6" rtl="0">
              <a:lnSpc>
                <a:spcPct val="100000"/>
              </a:lnSpc>
              <a:spcBef>
                <a:spcPts val="0"/>
              </a:spcBef>
              <a:spcAft>
                <a:spcPts val="0"/>
              </a:spcAft>
              <a:buClr>
                <a:schemeClr val="lt2"/>
              </a:buClr>
              <a:buSzPts val="1100"/>
              <a:buNone/>
              <a:defRPr sz="1467">
                <a:solidFill>
                  <a:schemeClr val="lt2"/>
                </a:solidFill>
              </a:defRPr>
            </a:lvl7pPr>
            <a:lvl8pPr lvl="7" rtl="0">
              <a:lnSpc>
                <a:spcPct val="100000"/>
              </a:lnSpc>
              <a:spcBef>
                <a:spcPts val="0"/>
              </a:spcBef>
              <a:spcAft>
                <a:spcPts val="0"/>
              </a:spcAft>
              <a:buClr>
                <a:schemeClr val="lt2"/>
              </a:buClr>
              <a:buSzPts val="1100"/>
              <a:buNone/>
              <a:defRPr sz="1467">
                <a:solidFill>
                  <a:schemeClr val="lt2"/>
                </a:solidFill>
              </a:defRPr>
            </a:lvl8pPr>
            <a:lvl9pPr lvl="8" rtl="0">
              <a:lnSpc>
                <a:spcPct val="100000"/>
              </a:lnSpc>
              <a:spcBef>
                <a:spcPts val="0"/>
              </a:spcBef>
              <a:spcAft>
                <a:spcPts val="0"/>
              </a:spcAft>
              <a:buClr>
                <a:schemeClr val="lt2"/>
              </a:buClr>
              <a:buSzPts val="1100"/>
              <a:buNone/>
              <a:defRPr sz="1467">
                <a:solidFill>
                  <a:schemeClr val="lt2"/>
                </a:solidFill>
              </a:defRPr>
            </a:lvl9pPr>
          </a:lstStyle>
          <a:p>
            <a:r>
              <a:rPr lang="en-US"/>
              <a:t>Click to edit Master subtitle style</a:t>
            </a:r>
            <a:endParaRPr/>
          </a:p>
        </p:txBody>
      </p:sp>
    </p:spTree>
    <p:extLst>
      <p:ext uri="{BB962C8B-B14F-4D97-AF65-F5344CB8AC3E}">
        <p14:creationId xmlns:p14="http://schemas.microsoft.com/office/powerpoint/2010/main" val="151021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theme" Target="../theme/theme10.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34.png"/><Relationship Id="rId2" Type="http://schemas.openxmlformats.org/officeDocument/2006/relationships/slideLayout" Target="../slideLayouts/slideLayout52.xml"/><Relationship Id="rId16"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theme" Target="../theme/theme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theme" Target="../theme/theme9.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272494809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3808806911"/>
      </p:ext>
    </p:extLst>
  </p:cSld>
  <p:clrMap bg1="lt1" tx1="dk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77050173"/>
      </p:ext>
    </p:extLst>
  </p:cSld>
  <p:clrMap bg1="lt1" tx1="dk1" bg2="dk2" tx2="lt2" accent1="accent1" accent2="accent2" accent3="accent3" accent4="accent4" accent5="accent5" accent6="accent6" hlink="hlink" folHlink="folHlink"/>
  <p:sldLayoutIdLst>
    <p:sldLayoutId id="214748368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3459149934"/>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a:endParaRPr/>
          </a:p>
        </p:txBody>
      </p:sp>
      <p:pic>
        <p:nvPicPr>
          <p:cNvPr id="8" name="Google Shape;8;p1"/>
          <p:cNvPicPr preferRelativeResize="0"/>
          <p:nvPr/>
        </p:nvPicPr>
        <p:blipFill>
          <a:blip r:embed="rId17">
            <a:alphaModFix/>
          </a:blip>
          <a:stretch>
            <a:fillRect/>
          </a:stretch>
        </p:blipFill>
        <p:spPr>
          <a:xfrm>
            <a:off x="831251" y="1"/>
            <a:ext cx="10529509" cy="6858001"/>
          </a:xfrm>
          <a:prstGeom prst="rect">
            <a:avLst/>
          </a:prstGeom>
          <a:noFill/>
          <a:ln>
            <a:noFill/>
          </a:ln>
        </p:spPr>
      </p:pic>
    </p:spTree>
    <p:extLst>
      <p:ext uri="{BB962C8B-B14F-4D97-AF65-F5344CB8AC3E}">
        <p14:creationId xmlns:p14="http://schemas.microsoft.com/office/powerpoint/2010/main" val="1087205215"/>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868" r:id="rId1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9" name="Google Shape;109;p1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10" name="Google Shape;110;p16"/>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latin typeface="Arvo"/>
                <a:ea typeface="Arvo"/>
                <a:cs typeface="Arvo"/>
                <a:sym typeface="Arvo"/>
              </a:defRPr>
            </a:lvl1pPr>
            <a:lvl2pPr lvl="1" rtl="0">
              <a:buNone/>
              <a:defRPr sz="1600">
                <a:latin typeface="Arvo"/>
                <a:ea typeface="Arvo"/>
                <a:cs typeface="Arvo"/>
                <a:sym typeface="Arvo"/>
              </a:defRPr>
            </a:lvl2pPr>
            <a:lvl3pPr lvl="2" rtl="0">
              <a:buNone/>
              <a:defRPr sz="1600">
                <a:latin typeface="Arvo"/>
                <a:ea typeface="Arvo"/>
                <a:cs typeface="Arvo"/>
                <a:sym typeface="Arvo"/>
              </a:defRPr>
            </a:lvl3pPr>
            <a:lvl4pPr lvl="3" rtl="0">
              <a:buNone/>
              <a:defRPr sz="1600">
                <a:latin typeface="Arvo"/>
                <a:ea typeface="Arvo"/>
                <a:cs typeface="Arvo"/>
                <a:sym typeface="Arvo"/>
              </a:defRPr>
            </a:lvl4pPr>
            <a:lvl5pPr lvl="4" rtl="0">
              <a:buNone/>
              <a:defRPr sz="1600">
                <a:latin typeface="Arvo"/>
                <a:ea typeface="Arvo"/>
                <a:cs typeface="Arvo"/>
                <a:sym typeface="Arvo"/>
              </a:defRPr>
            </a:lvl5pPr>
            <a:lvl6pPr lvl="5" rtl="0">
              <a:buNone/>
              <a:defRPr sz="1600">
                <a:latin typeface="Arvo"/>
                <a:ea typeface="Arvo"/>
                <a:cs typeface="Arvo"/>
                <a:sym typeface="Arvo"/>
              </a:defRPr>
            </a:lvl6pPr>
            <a:lvl7pPr lvl="6" rtl="0">
              <a:buNone/>
              <a:defRPr sz="1600">
                <a:latin typeface="Arvo"/>
                <a:ea typeface="Arvo"/>
                <a:cs typeface="Arvo"/>
                <a:sym typeface="Arvo"/>
              </a:defRPr>
            </a:lvl7pPr>
            <a:lvl8pPr lvl="7" rtl="0">
              <a:buNone/>
              <a:defRPr sz="1600">
                <a:latin typeface="Arvo"/>
                <a:ea typeface="Arvo"/>
                <a:cs typeface="Arvo"/>
                <a:sym typeface="Arvo"/>
              </a:defRPr>
            </a:lvl8pPr>
            <a:lvl9pPr lvl="8" rtl="0">
              <a:buNone/>
              <a:defRPr sz="1600">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420822924"/>
      </p:ext>
    </p:extLst>
  </p:cSld>
  <p:clrMap bg1="lt1" tx1="dk1" bg2="dk2" tx2="lt2" accent1="accent1" accent2="accent2" accent3="accent3" accent4="accent4" accent5="accent5" accent6="accent6" hlink="hlink" folHlink="folHlink"/>
  <p:sldLayoutIdLst>
    <p:sldLayoutId id="214748373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114" name="Google Shape;114;p1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666666"/>
              </a:buClr>
              <a:buSzPts val="1200"/>
              <a:buFont typeface="Roboto Slab Regular"/>
              <a:buChar char="■"/>
              <a:defRPr sz="1200">
                <a:solidFill>
                  <a:srgbClr val="666666"/>
                </a:solidFill>
                <a:latin typeface="Roboto Slab Regular"/>
                <a:ea typeface="Roboto Slab Regular"/>
                <a:cs typeface="Roboto Slab Regular"/>
                <a:sym typeface="Roboto Slab Regular"/>
              </a:defRPr>
            </a:lvl9pPr>
          </a:lstStyle>
          <a:p>
            <a:endParaRPr/>
          </a:p>
        </p:txBody>
      </p:sp>
      <p:sp>
        <p:nvSpPr>
          <p:cNvPr id="115" name="Google Shape;115;p18"/>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rtl="0">
              <a:buNone/>
              <a:defRPr sz="1733">
                <a:solidFill>
                  <a:srgbClr val="666666"/>
                </a:solidFill>
                <a:latin typeface="Roboto Slab Regular"/>
                <a:ea typeface="Roboto Slab Regular"/>
                <a:cs typeface="Roboto Slab Regular"/>
                <a:sym typeface="Roboto Slab Regular"/>
              </a:defRPr>
            </a:lvl1pPr>
            <a:lvl2pPr lvl="1" algn="r" rtl="0">
              <a:buNone/>
              <a:defRPr sz="1733">
                <a:solidFill>
                  <a:srgbClr val="666666"/>
                </a:solidFill>
                <a:latin typeface="Roboto Slab Regular"/>
                <a:ea typeface="Roboto Slab Regular"/>
                <a:cs typeface="Roboto Slab Regular"/>
                <a:sym typeface="Roboto Slab Regular"/>
              </a:defRPr>
            </a:lvl2pPr>
            <a:lvl3pPr lvl="2" algn="r" rtl="0">
              <a:buNone/>
              <a:defRPr sz="1733">
                <a:solidFill>
                  <a:srgbClr val="666666"/>
                </a:solidFill>
                <a:latin typeface="Roboto Slab Regular"/>
                <a:ea typeface="Roboto Slab Regular"/>
                <a:cs typeface="Roboto Slab Regular"/>
                <a:sym typeface="Roboto Slab Regular"/>
              </a:defRPr>
            </a:lvl3pPr>
            <a:lvl4pPr lvl="3" algn="r" rtl="0">
              <a:buNone/>
              <a:defRPr sz="1733">
                <a:solidFill>
                  <a:srgbClr val="666666"/>
                </a:solidFill>
                <a:latin typeface="Roboto Slab Regular"/>
                <a:ea typeface="Roboto Slab Regular"/>
                <a:cs typeface="Roboto Slab Regular"/>
                <a:sym typeface="Roboto Slab Regular"/>
              </a:defRPr>
            </a:lvl4pPr>
            <a:lvl5pPr lvl="4" algn="r" rtl="0">
              <a:buNone/>
              <a:defRPr sz="1733">
                <a:solidFill>
                  <a:srgbClr val="666666"/>
                </a:solidFill>
                <a:latin typeface="Roboto Slab Regular"/>
                <a:ea typeface="Roboto Slab Regular"/>
                <a:cs typeface="Roboto Slab Regular"/>
                <a:sym typeface="Roboto Slab Regular"/>
              </a:defRPr>
            </a:lvl5pPr>
            <a:lvl6pPr lvl="5" algn="r" rtl="0">
              <a:buNone/>
              <a:defRPr sz="1733">
                <a:solidFill>
                  <a:srgbClr val="666666"/>
                </a:solidFill>
                <a:latin typeface="Roboto Slab Regular"/>
                <a:ea typeface="Roboto Slab Regular"/>
                <a:cs typeface="Roboto Slab Regular"/>
                <a:sym typeface="Roboto Slab Regular"/>
              </a:defRPr>
            </a:lvl6pPr>
            <a:lvl7pPr lvl="6" algn="r" rtl="0">
              <a:buNone/>
              <a:defRPr sz="1733">
                <a:solidFill>
                  <a:srgbClr val="666666"/>
                </a:solidFill>
                <a:latin typeface="Roboto Slab Regular"/>
                <a:ea typeface="Roboto Slab Regular"/>
                <a:cs typeface="Roboto Slab Regular"/>
                <a:sym typeface="Roboto Slab Regular"/>
              </a:defRPr>
            </a:lvl7pPr>
            <a:lvl8pPr lvl="7" algn="r" rtl="0">
              <a:buNone/>
              <a:defRPr sz="1733">
                <a:solidFill>
                  <a:srgbClr val="666666"/>
                </a:solidFill>
                <a:latin typeface="Roboto Slab Regular"/>
                <a:ea typeface="Roboto Slab Regular"/>
                <a:cs typeface="Roboto Slab Regular"/>
                <a:sym typeface="Roboto Slab Regular"/>
              </a:defRPr>
            </a:lvl8pPr>
            <a:lvl9pPr lvl="8" algn="r" rtl="0">
              <a:buNone/>
              <a:defRPr sz="1733">
                <a:solidFill>
                  <a:srgbClr val="666666"/>
                </a:solidFill>
                <a:latin typeface="Roboto Slab Regular"/>
                <a:ea typeface="Roboto Slab Regular"/>
                <a:cs typeface="Roboto Slab Regular"/>
                <a:sym typeface="Roboto Slab Regular"/>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74938184"/>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2259480989"/>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3" r:id="rId21"/>
  </p:sldLayoutIdLst>
  <p:transition spd="med">
    <p:circle/>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792405633"/>
      </p:ext>
    </p:extLst>
  </p:cSld>
  <p:clrMap bg1="lt1" tx1="dk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Lst>
  <p:transition spd="med">
    <p:circle/>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3151425597"/>
      </p:ext>
    </p:extLst>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Lst>
  <p:transition spd="med">
    <p:circle/>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11.xm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11.xml"/><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053547" y="283111"/>
            <a:ext cx="9531626" cy="2189408"/>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n-IN" sz="4400" dirty="0">
                <a:ln/>
                <a:solidFill>
                  <a:schemeClr val="accent3">
                    <a:lumMod val="75000"/>
                  </a:schemeClr>
                </a:solidFill>
                <a:latin typeface="Copperplate Gothic Bold" panose="020E0705020206020404" pitchFamily="34" charset="0"/>
              </a:rPr>
              <a:t>E-COMMERCE APPLICATION FOR AGRICULTURAL PRODUCTS</a:t>
            </a:r>
          </a:p>
        </p:txBody>
      </p:sp>
      <p:graphicFrame>
        <p:nvGraphicFramePr>
          <p:cNvPr id="7" name="Table 6"/>
          <p:cNvGraphicFramePr>
            <a:graphicFrameLocks noGrp="1"/>
          </p:cNvGraphicFramePr>
          <p:nvPr>
            <p:extLst>
              <p:ext uri="{D42A27DB-BD31-4B8C-83A1-F6EECF244321}">
                <p14:modId xmlns:p14="http://schemas.microsoft.com/office/powerpoint/2010/main" val="322855111"/>
              </p:ext>
            </p:extLst>
          </p:nvPr>
        </p:nvGraphicFramePr>
        <p:xfrm>
          <a:off x="2838034" y="4622505"/>
          <a:ext cx="5962650" cy="1607762"/>
        </p:xfrm>
        <a:graphic>
          <a:graphicData uri="http://schemas.openxmlformats.org/drawingml/2006/table">
            <a:tbl>
              <a:tblPr firstRow="1" firstCol="1" bandRow="1">
                <a:tableStyleId>{2D5ABB26-0587-4C30-8999-92F81FD0307C}</a:tableStyleId>
              </a:tblPr>
              <a:tblGrid>
                <a:gridCol w="3424366">
                  <a:extLst>
                    <a:ext uri="{9D8B030D-6E8A-4147-A177-3AD203B41FA5}">
                      <a16:colId xmlns:a16="http://schemas.microsoft.com/office/drawing/2014/main" xmlns="" val="20000"/>
                    </a:ext>
                  </a:extLst>
                </a:gridCol>
                <a:gridCol w="2538284">
                  <a:extLst>
                    <a:ext uri="{9D8B030D-6E8A-4147-A177-3AD203B41FA5}">
                      <a16:colId xmlns:a16="http://schemas.microsoft.com/office/drawing/2014/main" xmlns="" val="20001"/>
                    </a:ext>
                  </a:extLst>
                </a:gridCol>
              </a:tblGrid>
              <a:tr h="450030">
                <a:tc>
                  <a:txBody>
                    <a:bodyPr/>
                    <a:lstStyle/>
                    <a:p>
                      <a:pPr>
                        <a:spcAft>
                          <a:spcPts val="0"/>
                        </a:spcAft>
                      </a:pPr>
                      <a:r>
                        <a:rPr lang="en-US" sz="1800" b="1" dirty="0" err="1">
                          <a:solidFill>
                            <a:schemeClr val="tx2"/>
                          </a:solidFill>
                          <a:effectLst/>
                          <a:latin typeface="+mn-lt"/>
                        </a:rPr>
                        <a:t>Akanksha</a:t>
                      </a:r>
                      <a:r>
                        <a:rPr lang="en-US" sz="1800" b="1" dirty="0">
                          <a:solidFill>
                            <a:schemeClr val="tx2"/>
                          </a:solidFill>
                          <a:effectLst/>
                          <a:latin typeface="+mn-lt"/>
                        </a:rPr>
                        <a:t> </a:t>
                      </a:r>
                      <a:r>
                        <a:rPr lang="en-US" sz="1800" b="1" dirty="0" err="1">
                          <a:solidFill>
                            <a:schemeClr val="tx2"/>
                          </a:solidFill>
                          <a:effectLst/>
                          <a:latin typeface="+mn-lt"/>
                        </a:rPr>
                        <a:t>Narendra</a:t>
                      </a:r>
                      <a:r>
                        <a:rPr lang="en-US" sz="1800" b="1" dirty="0">
                          <a:solidFill>
                            <a:schemeClr val="tx2"/>
                          </a:solidFill>
                          <a:effectLst/>
                          <a:latin typeface="+mn-lt"/>
                        </a:rPr>
                        <a:t> Mishra </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800" b="1" dirty="0">
                          <a:solidFill>
                            <a:schemeClr val="tx2"/>
                          </a:solidFill>
                          <a:effectLst/>
                          <a:latin typeface="+mn-lt"/>
                        </a:rPr>
                        <a:t>TU3F1617088</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426277">
                <a:tc>
                  <a:txBody>
                    <a:bodyPr/>
                    <a:lstStyle/>
                    <a:p>
                      <a:pPr>
                        <a:spcAft>
                          <a:spcPts val="0"/>
                        </a:spcAft>
                      </a:pPr>
                      <a:r>
                        <a:rPr lang="en-US" sz="1800" b="1" dirty="0" err="1">
                          <a:solidFill>
                            <a:schemeClr val="tx2"/>
                          </a:solidFill>
                          <a:effectLst/>
                          <a:latin typeface="+mn-lt"/>
                        </a:rPr>
                        <a:t>Anurag</a:t>
                      </a:r>
                      <a:r>
                        <a:rPr lang="en-US" sz="1800" b="1" dirty="0">
                          <a:solidFill>
                            <a:schemeClr val="tx2"/>
                          </a:solidFill>
                          <a:effectLst/>
                          <a:latin typeface="+mn-lt"/>
                        </a:rPr>
                        <a:t> </a:t>
                      </a:r>
                      <a:r>
                        <a:rPr lang="en-US" sz="1800" b="1" dirty="0" err="1">
                          <a:solidFill>
                            <a:schemeClr val="tx2"/>
                          </a:solidFill>
                          <a:effectLst/>
                          <a:latin typeface="+mn-lt"/>
                        </a:rPr>
                        <a:t>Maroti</a:t>
                      </a:r>
                      <a:r>
                        <a:rPr lang="en-US" sz="1800" b="1" dirty="0">
                          <a:solidFill>
                            <a:schemeClr val="tx2"/>
                          </a:solidFill>
                          <a:effectLst/>
                          <a:latin typeface="+mn-lt"/>
                        </a:rPr>
                        <a:t> </a:t>
                      </a:r>
                      <a:r>
                        <a:rPr lang="en-US" sz="1800" b="1" dirty="0" err="1">
                          <a:solidFill>
                            <a:schemeClr val="tx2"/>
                          </a:solidFill>
                          <a:effectLst/>
                          <a:latin typeface="+mn-lt"/>
                        </a:rPr>
                        <a:t>Shete</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800" b="1" dirty="0">
                          <a:solidFill>
                            <a:schemeClr val="tx2"/>
                          </a:solidFill>
                          <a:effectLst/>
                          <a:latin typeface="+mn-lt"/>
                        </a:rPr>
                        <a:t>TU3F1718137</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33078">
                <a:tc>
                  <a:txBody>
                    <a:bodyPr/>
                    <a:lstStyle/>
                    <a:p>
                      <a:pPr>
                        <a:spcAft>
                          <a:spcPts val="0"/>
                        </a:spcAft>
                      </a:pPr>
                      <a:r>
                        <a:rPr lang="en-US" sz="1800" b="1" dirty="0">
                          <a:solidFill>
                            <a:schemeClr val="tx2"/>
                          </a:solidFill>
                          <a:effectLst/>
                          <a:latin typeface="+mn-lt"/>
                        </a:rPr>
                        <a:t>Neha </a:t>
                      </a:r>
                      <a:r>
                        <a:rPr lang="en-US" sz="1800" b="1" dirty="0" err="1">
                          <a:solidFill>
                            <a:schemeClr val="tx2"/>
                          </a:solidFill>
                          <a:effectLst/>
                          <a:latin typeface="+mn-lt"/>
                        </a:rPr>
                        <a:t>Milind</a:t>
                      </a:r>
                      <a:r>
                        <a:rPr lang="en-US" sz="1800" b="1" dirty="0">
                          <a:solidFill>
                            <a:schemeClr val="tx2"/>
                          </a:solidFill>
                          <a:effectLst/>
                          <a:latin typeface="+mn-lt"/>
                        </a:rPr>
                        <a:t> Shirodkar </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800" b="1" dirty="0">
                          <a:solidFill>
                            <a:schemeClr val="tx2"/>
                          </a:solidFill>
                          <a:effectLst/>
                          <a:latin typeface="+mn-lt"/>
                        </a:rPr>
                        <a:t>TU3F1718119</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98377">
                <a:tc>
                  <a:txBody>
                    <a:bodyPr/>
                    <a:lstStyle/>
                    <a:p>
                      <a:pPr>
                        <a:spcAft>
                          <a:spcPts val="0"/>
                        </a:spcAft>
                      </a:pPr>
                      <a:r>
                        <a:rPr lang="en-US" sz="1800" b="1" dirty="0">
                          <a:solidFill>
                            <a:schemeClr val="tx2"/>
                          </a:solidFill>
                          <a:effectLst/>
                          <a:latin typeface="+mn-lt"/>
                        </a:rPr>
                        <a:t>Raj </a:t>
                      </a:r>
                      <a:r>
                        <a:rPr lang="en-US" sz="1800" b="1" dirty="0" err="1">
                          <a:solidFill>
                            <a:schemeClr val="tx2"/>
                          </a:solidFill>
                          <a:effectLst/>
                          <a:latin typeface="+mn-lt"/>
                        </a:rPr>
                        <a:t>Gajendra</a:t>
                      </a:r>
                      <a:r>
                        <a:rPr lang="en-US" sz="1800" b="1" dirty="0">
                          <a:solidFill>
                            <a:schemeClr val="tx2"/>
                          </a:solidFill>
                          <a:effectLst/>
                          <a:latin typeface="+mn-lt"/>
                        </a:rPr>
                        <a:t> </a:t>
                      </a:r>
                      <a:r>
                        <a:rPr lang="en-US" sz="1800" b="1" dirty="0" err="1">
                          <a:solidFill>
                            <a:schemeClr val="tx2"/>
                          </a:solidFill>
                          <a:effectLst/>
                          <a:latin typeface="+mn-lt"/>
                        </a:rPr>
                        <a:t>Patil</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800" b="1" dirty="0">
                          <a:solidFill>
                            <a:schemeClr val="tx2"/>
                          </a:solidFill>
                          <a:effectLst/>
                          <a:latin typeface="+mn-lt"/>
                        </a:rPr>
                        <a:t>TU3F1718112</a:t>
                      </a:r>
                      <a:endParaRPr lang="en-IN" sz="1800" b="1" dirty="0">
                        <a:solidFill>
                          <a:schemeClr val="tx2"/>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3317320" y="2535784"/>
            <a:ext cx="5004079" cy="1508875"/>
          </a:xfrm>
          <a:prstGeom prst="rect">
            <a:avLst/>
          </a:prstGeom>
        </p:spPr>
        <p:txBody>
          <a:bodyPr wrap="square">
            <a:spAutoFit/>
          </a:bodyPr>
          <a:lstStyle/>
          <a:p>
            <a:pPr algn="ctr">
              <a:lnSpc>
                <a:spcPct val="150000"/>
              </a:lnSpc>
              <a:spcAft>
                <a:spcPts val="0"/>
              </a:spcAft>
            </a:pPr>
            <a:r>
              <a:rPr lang="en-US" sz="2400" b="1" dirty="0">
                <a:solidFill>
                  <a:schemeClr val="accent5"/>
                </a:solidFill>
                <a:effectLst/>
                <a:latin typeface="+mj-lt"/>
                <a:ea typeface="Times New Roman" panose="02020603050405020304" pitchFamily="18" charset="0"/>
              </a:rPr>
              <a:t>Under the Guidance of </a:t>
            </a:r>
            <a:endParaRPr lang="en-IN" sz="2400" dirty="0">
              <a:solidFill>
                <a:schemeClr val="accent5"/>
              </a:solidFill>
              <a:effectLst/>
              <a:latin typeface="+mj-lt"/>
              <a:ea typeface="Times New Roman" panose="02020603050405020304" pitchFamily="18" charset="0"/>
            </a:endParaRPr>
          </a:p>
          <a:p>
            <a:pPr algn="ctr">
              <a:lnSpc>
                <a:spcPct val="150000"/>
              </a:lnSpc>
              <a:spcAft>
                <a:spcPts val="0"/>
              </a:spcAft>
            </a:pPr>
            <a:r>
              <a:rPr lang="en-US" sz="2400" b="1" dirty="0">
                <a:solidFill>
                  <a:schemeClr val="accent5"/>
                </a:solidFill>
                <a:effectLst/>
                <a:latin typeface="+mj-lt"/>
                <a:ea typeface="Times New Roman" panose="02020603050405020304" pitchFamily="18" charset="0"/>
              </a:rPr>
              <a:t>Prof. Gaurav Deshmukh</a:t>
            </a:r>
            <a:endParaRPr lang="en-IN" sz="2400" dirty="0">
              <a:solidFill>
                <a:schemeClr val="accent5"/>
              </a:solidFill>
              <a:effectLst/>
              <a:latin typeface="+mj-lt"/>
              <a:ea typeface="Times New Roman" panose="02020603050405020304" pitchFamily="18" charset="0"/>
            </a:endParaRPr>
          </a:p>
          <a:p>
            <a:pPr algn="ctr">
              <a:lnSpc>
                <a:spcPts val="1000"/>
              </a:lnSpc>
              <a:spcAft>
                <a:spcPts val="0"/>
              </a:spcAft>
            </a:pPr>
            <a:r>
              <a:rPr lang="en-US" sz="2800" dirty="0">
                <a:solidFill>
                  <a:schemeClr val="accent4">
                    <a:lumMod val="75000"/>
                  </a:schemeClr>
                </a:solidFill>
                <a:effectLst/>
                <a:latin typeface="+mj-lt"/>
                <a:ea typeface="Times New Roman" panose="02020603050405020304" pitchFamily="18" charset="0"/>
              </a:rPr>
              <a:t> </a:t>
            </a:r>
            <a:endParaRPr lang="en-IN" sz="2800" dirty="0">
              <a:solidFill>
                <a:schemeClr val="accent4">
                  <a:lumMod val="75000"/>
                </a:schemeClr>
              </a:solidFill>
              <a:effectLst/>
              <a:latin typeface="+mj-lt"/>
              <a:ea typeface="Times New Roman" panose="02020603050405020304" pitchFamily="18" charset="0"/>
            </a:endParaRPr>
          </a:p>
          <a:p>
            <a:pPr algn="ctr">
              <a:lnSpc>
                <a:spcPts val="1000"/>
              </a:lnSpc>
              <a:spcAft>
                <a:spcPts val="0"/>
              </a:spcAft>
            </a:pPr>
            <a:r>
              <a:rPr lang="en-US" sz="2800" dirty="0">
                <a:solidFill>
                  <a:schemeClr val="accent4">
                    <a:lumMod val="75000"/>
                  </a:schemeClr>
                </a:solidFill>
                <a:effectLst/>
                <a:latin typeface="+mj-lt"/>
                <a:ea typeface="Times New Roman" panose="02020603050405020304" pitchFamily="18" charset="0"/>
              </a:rPr>
              <a:t> </a:t>
            </a:r>
            <a:endParaRPr lang="en-IN" sz="2800" dirty="0">
              <a:solidFill>
                <a:schemeClr val="accent4">
                  <a:lumMod val="75000"/>
                </a:schemeClr>
              </a:solidFill>
              <a:effectLst/>
              <a:latin typeface="+mj-lt"/>
              <a:ea typeface="Times New Roman" panose="02020603050405020304" pitchFamily="18" charset="0"/>
            </a:endParaRPr>
          </a:p>
        </p:txBody>
      </p:sp>
      <p:pic>
        <p:nvPicPr>
          <p:cNvPr id="3" name="Google Shape;244;p39">
            <a:extLst>
              <a:ext uri="{FF2B5EF4-FFF2-40B4-BE49-F238E27FC236}">
                <a16:creationId xmlns:a16="http://schemas.microsoft.com/office/drawing/2014/main" xmlns="" id="{DAB38FEF-FB91-48EB-AB40-31524719DD2C}"/>
              </a:ext>
            </a:extLst>
          </p:cNvPr>
          <p:cNvPicPr preferRelativeResize="0"/>
          <p:nvPr/>
        </p:nvPicPr>
        <p:blipFill rotWithShape="1">
          <a:blip r:embed="rId2">
            <a:alphaModFix/>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a:stretch/>
        </p:blipFill>
        <p:spPr>
          <a:xfrm>
            <a:off x="8656250" y="3499579"/>
            <a:ext cx="3359739" cy="3248951"/>
          </a:xfrm>
          <a:prstGeom prst="rect">
            <a:avLst/>
          </a:prstGeom>
          <a:noFill/>
          <a:ln>
            <a:noFill/>
          </a:ln>
        </p:spPr>
      </p:pic>
      <p:sp>
        <p:nvSpPr>
          <p:cNvPr id="4" name="TextBox 3">
            <a:extLst>
              <a:ext uri="{FF2B5EF4-FFF2-40B4-BE49-F238E27FC236}">
                <a16:creationId xmlns:a16="http://schemas.microsoft.com/office/drawing/2014/main" xmlns="" id="{C57A2FDD-9FE0-45FC-91C0-563386F2CFC8}"/>
              </a:ext>
            </a:extLst>
          </p:cNvPr>
          <p:cNvSpPr txBox="1"/>
          <p:nvPr/>
        </p:nvSpPr>
        <p:spPr>
          <a:xfrm>
            <a:off x="2447195" y="4044659"/>
            <a:ext cx="5771173" cy="377026"/>
          </a:xfrm>
          <a:prstGeom prst="rect">
            <a:avLst/>
          </a:prstGeom>
          <a:noFill/>
        </p:spPr>
        <p:txBody>
          <a:bodyPr wrap="square" rtlCol="0">
            <a:spAutoFit/>
          </a:bodyPr>
          <a:lstStyle/>
          <a:p>
            <a:pPr algn="ctr"/>
            <a:r>
              <a:rPr lang="en-US" sz="1850" b="1" dirty="0">
                <a:solidFill>
                  <a:schemeClr val="tx2"/>
                </a:solidFill>
              </a:rPr>
              <a:t>Computer Engineering  BE B  Group: PHI-CS-45</a:t>
            </a:r>
          </a:p>
        </p:txBody>
      </p:sp>
    </p:spTree>
    <p:extLst>
      <p:ext uri="{BB962C8B-B14F-4D97-AF65-F5344CB8AC3E}">
        <p14:creationId xmlns:p14="http://schemas.microsoft.com/office/powerpoint/2010/main" val="970324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502273" y="257575"/>
            <a:ext cx="11256135" cy="6478075"/>
          </a:xfrm>
        </p:spPr>
        <p:txBody>
          <a:bodyPr/>
          <a:lstStyle/>
          <a:p>
            <a:r>
              <a:rPr lang="en-IN" sz="3200" b="1" dirty="0">
                <a:solidFill>
                  <a:srgbClr val="002060"/>
                </a:solidFill>
                <a:latin typeface="+mn-lt"/>
              </a:rPr>
              <a:t>Hardware &amp; Software Requirements:</a:t>
            </a:r>
          </a:p>
          <a:p>
            <a:pPr algn="l"/>
            <a:endParaRPr lang="en-US" sz="2400" b="1" dirty="0">
              <a:solidFill>
                <a:srgbClr val="002060"/>
              </a:solidFill>
              <a:latin typeface="+mn-lt"/>
            </a:endParaRPr>
          </a:p>
          <a:p>
            <a:pPr algn="l">
              <a:buClr>
                <a:schemeClr val="accent5"/>
              </a:buClr>
              <a:buFont typeface="Wingdings" panose="05000000000000000000" pitchFamily="2" charset="2"/>
              <a:buChar char="v"/>
            </a:pPr>
            <a:r>
              <a:rPr lang="en-US" sz="2000" b="1" dirty="0">
                <a:solidFill>
                  <a:srgbClr val="002060"/>
                </a:solidFill>
                <a:latin typeface="+mn-lt"/>
              </a:rPr>
              <a:t>Hardware </a:t>
            </a:r>
            <a:r>
              <a:rPr lang="en-US" sz="2000" b="1" dirty="0" smtClean="0">
                <a:solidFill>
                  <a:srgbClr val="002060"/>
                </a:solidFill>
                <a:latin typeface="+mn-lt"/>
              </a:rPr>
              <a:t>Requirements:</a:t>
            </a:r>
          </a:p>
          <a:p>
            <a:pPr marL="152400" indent="0" algn="l">
              <a:buClr>
                <a:schemeClr val="accent5"/>
              </a:buClr>
            </a:pPr>
            <a:endParaRPr lang="en-IN" sz="2000" dirty="0">
              <a:solidFill>
                <a:srgbClr val="002060"/>
              </a:solidFill>
              <a:latin typeface="+mn-lt"/>
            </a:endParaRPr>
          </a:p>
          <a:p>
            <a:pPr lvl="1" algn="l">
              <a:buClr>
                <a:schemeClr val="accent5"/>
              </a:buClr>
              <a:buFont typeface="Wingdings" panose="05000000000000000000" pitchFamily="2" charset="2"/>
              <a:buChar char="§"/>
            </a:pPr>
            <a:r>
              <a:rPr lang="en-US" sz="1800" b="1" dirty="0">
                <a:solidFill>
                  <a:srgbClr val="002060"/>
                </a:solidFill>
                <a:latin typeface="+mn-lt"/>
              </a:rPr>
              <a:t>1 GB RAM</a:t>
            </a:r>
            <a:endParaRPr lang="en-IN" sz="1800" b="1" dirty="0">
              <a:solidFill>
                <a:srgbClr val="002060"/>
              </a:solidFill>
              <a:latin typeface="+mn-lt"/>
            </a:endParaRPr>
          </a:p>
          <a:p>
            <a:pPr marL="895350" lvl="1" indent="-285750" algn="l">
              <a:buClr>
                <a:schemeClr val="accent5"/>
              </a:buClr>
              <a:buFont typeface="Wingdings" panose="05000000000000000000" pitchFamily="2" charset="2"/>
              <a:buChar char="§"/>
            </a:pPr>
            <a:r>
              <a:rPr lang="en-US" sz="1800" b="1" dirty="0">
                <a:solidFill>
                  <a:srgbClr val="002060"/>
                </a:solidFill>
                <a:latin typeface="+mn-lt"/>
              </a:rPr>
              <a:t>Intel 1.66 GHz Processor Pentium 4</a:t>
            </a:r>
            <a:endParaRPr lang="en-IN" sz="1800" b="1" dirty="0">
              <a:solidFill>
                <a:srgbClr val="002060"/>
              </a:solidFill>
              <a:latin typeface="+mn-lt"/>
            </a:endParaRPr>
          </a:p>
          <a:p>
            <a:pPr marL="895350" lvl="1" indent="-285750" algn="l">
              <a:buClr>
                <a:schemeClr val="accent5"/>
              </a:buClr>
              <a:buFont typeface="Wingdings" panose="05000000000000000000" pitchFamily="2" charset="2"/>
              <a:buChar char="§"/>
            </a:pPr>
            <a:r>
              <a:rPr lang="en-US" sz="1800" b="1" dirty="0">
                <a:solidFill>
                  <a:srgbClr val="002060"/>
                </a:solidFill>
                <a:latin typeface="+mn-lt"/>
              </a:rPr>
              <a:t>200 GB HDD</a:t>
            </a:r>
            <a:endParaRPr lang="en-IN" sz="1800" b="1" dirty="0">
              <a:solidFill>
                <a:srgbClr val="002060"/>
              </a:solidFill>
              <a:latin typeface="+mn-lt"/>
            </a:endParaRPr>
          </a:p>
          <a:p>
            <a:pPr lvl="1" algn="l">
              <a:buClr>
                <a:schemeClr val="accent5"/>
              </a:buClr>
              <a:buFont typeface="Wingdings" panose="05000000000000000000" pitchFamily="2" charset="2"/>
              <a:buChar char="§"/>
            </a:pPr>
            <a:r>
              <a:rPr lang="en-US" sz="1800" b="1" dirty="0">
                <a:solidFill>
                  <a:srgbClr val="002060"/>
                </a:solidFill>
                <a:latin typeface="+mn-lt"/>
              </a:rPr>
              <a:t>Any Android Mobile Phone</a:t>
            </a:r>
            <a:endParaRPr lang="en-IN" sz="1800" b="1" dirty="0">
              <a:solidFill>
                <a:srgbClr val="002060"/>
              </a:solidFill>
              <a:latin typeface="+mn-lt"/>
            </a:endParaRPr>
          </a:p>
          <a:p>
            <a:pPr marL="152400" indent="0" algn="l">
              <a:buClr>
                <a:schemeClr val="accent5"/>
              </a:buClr>
            </a:pPr>
            <a:endParaRPr lang="en-IN" sz="1800" dirty="0">
              <a:solidFill>
                <a:srgbClr val="002060"/>
              </a:solidFill>
              <a:latin typeface="+mn-lt"/>
            </a:endParaRPr>
          </a:p>
          <a:p>
            <a:pPr algn="l"/>
            <a:r>
              <a:rPr lang="en-US" sz="1800" b="1" dirty="0"/>
              <a:t> </a:t>
            </a:r>
            <a:endParaRPr lang="en-IN" sz="1800" b="1" dirty="0"/>
          </a:p>
          <a:p>
            <a:r>
              <a:rPr lang="en-US" sz="1600" b="1" dirty="0"/>
              <a:t> </a:t>
            </a:r>
            <a:endParaRPr lang="en-IN" sz="1600" dirty="0"/>
          </a:p>
          <a:p>
            <a:endParaRPr lang="en-IN" sz="1600" dirty="0"/>
          </a:p>
          <a:p>
            <a:endParaRPr lang="en-IN" sz="1600" dirty="0"/>
          </a:p>
        </p:txBody>
      </p:sp>
      <p:sp>
        <p:nvSpPr>
          <p:cNvPr id="6" name="TextBox 5"/>
          <p:cNvSpPr txBox="1"/>
          <p:nvPr/>
        </p:nvSpPr>
        <p:spPr>
          <a:xfrm>
            <a:off x="5422006" y="1068946"/>
            <a:ext cx="6529588" cy="5693866"/>
          </a:xfrm>
          <a:prstGeom prst="rect">
            <a:avLst/>
          </a:prstGeom>
          <a:noFill/>
        </p:spPr>
        <p:txBody>
          <a:bodyPr wrap="square" rtlCol="0">
            <a:spAutoFit/>
          </a:bodyPr>
          <a:lstStyle/>
          <a:p>
            <a:pPr marL="457200" lvl="0" indent="-304800">
              <a:buClr>
                <a:srgbClr val="041B3D"/>
              </a:buClr>
              <a:buSzPts val="1400"/>
              <a:buFont typeface="Wingdings" panose="05000000000000000000" pitchFamily="2" charset="2"/>
              <a:buChar char="v"/>
            </a:pPr>
            <a:r>
              <a:rPr lang="en-US" sz="2000" b="1" kern="0" dirty="0">
                <a:solidFill>
                  <a:srgbClr val="002060"/>
                </a:solidFill>
                <a:sym typeface="Roboto Condensed Light"/>
              </a:rPr>
              <a:t>Software </a:t>
            </a:r>
            <a:r>
              <a:rPr lang="en-US" sz="2000" b="1" kern="0" dirty="0" smtClean="0">
                <a:solidFill>
                  <a:srgbClr val="002060"/>
                </a:solidFill>
                <a:sym typeface="Roboto Condensed Light"/>
              </a:rPr>
              <a:t>Requirements:</a:t>
            </a:r>
          </a:p>
          <a:p>
            <a:pPr marL="152400" lvl="0">
              <a:buClr>
                <a:srgbClr val="041B3D"/>
              </a:buClr>
              <a:buSzPts val="1400"/>
            </a:pPr>
            <a:endParaRPr lang="en-IN" sz="2000" kern="0" dirty="0">
              <a:solidFill>
                <a:srgbClr val="002060"/>
              </a:solidFill>
              <a:sym typeface="Roboto Condensed Light"/>
            </a:endParaRPr>
          </a:p>
          <a:p>
            <a:pPr marL="914400" lvl="1" indent="-304800">
              <a:buClr>
                <a:srgbClr val="041B3D"/>
              </a:buClr>
              <a:buSzPts val="1400"/>
              <a:buFont typeface="Wingdings" panose="05000000000000000000" pitchFamily="2" charset="2"/>
              <a:buChar char="§"/>
            </a:pPr>
            <a:r>
              <a:rPr lang="en-US" b="1" kern="0" dirty="0">
                <a:solidFill>
                  <a:srgbClr val="002060"/>
                </a:solidFill>
                <a:sym typeface="Roboto Condensed Light"/>
              </a:rPr>
              <a:t>Integrated Development Environment:</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Microsoft Visual Studio</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Android </a:t>
            </a:r>
            <a:r>
              <a:rPr lang="en-US" b="1" kern="0" dirty="0" smtClean="0">
                <a:solidFill>
                  <a:srgbClr val="002060"/>
                </a:solidFill>
                <a:sym typeface="Roboto Condensed Light"/>
              </a:rPr>
              <a:t>Studio</a:t>
            </a:r>
          </a:p>
          <a:p>
            <a:pPr marL="1066800" lvl="2">
              <a:buClr>
                <a:srgbClr val="041B3D"/>
              </a:buClr>
              <a:buSzPts val="1400"/>
            </a:pPr>
            <a:endParaRPr lang="en-IN" b="1" kern="0" dirty="0">
              <a:solidFill>
                <a:srgbClr val="002060"/>
              </a:solidFill>
              <a:sym typeface="Roboto Condensed Light"/>
            </a:endParaRPr>
          </a:p>
          <a:p>
            <a:pPr marL="914400" lvl="1" indent="-304800">
              <a:buClr>
                <a:srgbClr val="041B3D"/>
              </a:buClr>
              <a:buSzPts val="1400"/>
              <a:buFont typeface="Wingdings" panose="05000000000000000000" pitchFamily="2" charset="2"/>
              <a:buChar char="§"/>
            </a:pPr>
            <a:r>
              <a:rPr lang="en-US" b="1" kern="0" dirty="0">
                <a:solidFill>
                  <a:srgbClr val="002060"/>
                </a:solidFill>
                <a:sym typeface="Roboto Condensed Light"/>
              </a:rPr>
              <a:t>Database: </a:t>
            </a:r>
            <a:endParaRPr lang="en-US" b="1" kern="0" dirty="0" smtClean="0">
              <a:solidFill>
                <a:srgbClr val="002060"/>
              </a:solidFill>
              <a:sym typeface="Roboto Condensed Light"/>
            </a:endParaRPr>
          </a:p>
          <a:p>
            <a:pPr marL="1466850" lvl="2" indent="-400050">
              <a:buClr>
                <a:srgbClr val="041B3D"/>
              </a:buClr>
              <a:buSzPts val="1400"/>
              <a:buFont typeface="+mj-lt"/>
              <a:buAutoNum type="romanLcPeriod"/>
            </a:pPr>
            <a:r>
              <a:rPr lang="en-US" b="1" kern="0" dirty="0" smtClean="0">
                <a:solidFill>
                  <a:srgbClr val="002060"/>
                </a:solidFill>
                <a:sym typeface="Roboto Condensed Light"/>
              </a:rPr>
              <a:t>Microsoft </a:t>
            </a:r>
            <a:r>
              <a:rPr lang="en-US" b="1" kern="0" dirty="0">
                <a:solidFill>
                  <a:srgbClr val="002060"/>
                </a:solidFill>
                <a:sym typeface="Roboto Condensed Light"/>
              </a:rPr>
              <a:t>SQL Server</a:t>
            </a:r>
            <a:endParaRPr lang="en-IN" b="1" kern="0" dirty="0">
              <a:solidFill>
                <a:srgbClr val="002060"/>
              </a:solidFill>
              <a:sym typeface="Roboto Condensed Light"/>
            </a:endParaRPr>
          </a:p>
          <a:p>
            <a:pPr marL="914400" lvl="1" indent="-304800">
              <a:buClr>
                <a:srgbClr val="041B3D"/>
              </a:buClr>
              <a:buSzPts val="1400"/>
              <a:buFont typeface="Wingdings" panose="05000000000000000000" pitchFamily="2" charset="2"/>
              <a:buChar char="§"/>
            </a:pPr>
            <a:endParaRPr lang="en-US" b="1" kern="0" dirty="0" smtClean="0">
              <a:solidFill>
                <a:srgbClr val="002060"/>
              </a:solidFill>
              <a:sym typeface="Roboto Condensed Light"/>
            </a:endParaRPr>
          </a:p>
          <a:p>
            <a:pPr marL="914400" lvl="1" indent="-304800">
              <a:buClr>
                <a:srgbClr val="041B3D"/>
              </a:buClr>
              <a:buSzPts val="1400"/>
              <a:buFont typeface="Wingdings" panose="05000000000000000000" pitchFamily="2" charset="2"/>
              <a:buChar char="§"/>
            </a:pPr>
            <a:r>
              <a:rPr lang="en-US" b="1" kern="0" dirty="0" smtClean="0">
                <a:solidFill>
                  <a:srgbClr val="002060"/>
                </a:solidFill>
                <a:sym typeface="Roboto Condensed Light"/>
              </a:rPr>
              <a:t>Operating </a:t>
            </a:r>
            <a:r>
              <a:rPr lang="en-US" b="1" kern="0" dirty="0">
                <a:solidFill>
                  <a:srgbClr val="002060"/>
                </a:solidFill>
                <a:sym typeface="Roboto Condensed Light"/>
              </a:rPr>
              <a:t>System:</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Windows </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Android</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Web Browser: Google </a:t>
            </a:r>
            <a:r>
              <a:rPr lang="en-US" b="1" kern="0" dirty="0" smtClean="0">
                <a:solidFill>
                  <a:srgbClr val="002060"/>
                </a:solidFill>
                <a:sym typeface="Roboto Condensed Light"/>
              </a:rPr>
              <a:t>Chrome</a:t>
            </a:r>
          </a:p>
          <a:p>
            <a:pPr marL="914400" lvl="1" indent="-304800">
              <a:buClr>
                <a:srgbClr val="041B3D"/>
              </a:buClr>
              <a:buSzPts val="1400"/>
              <a:buFont typeface="Wingdings" panose="05000000000000000000" pitchFamily="2" charset="2"/>
              <a:buChar char="§"/>
            </a:pPr>
            <a:endParaRPr lang="en-US" b="1" kern="0" dirty="0" smtClean="0">
              <a:solidFill>
                <a:srgbClr val="002060"/>
              </a:solidFill>
              <a:sym typeface="Roboto Condensed Light"/>
            </a:endParaRPr>
          </a:p>
          <a:p>
            <a:pPr marL="914400" lvl="1" indent="-304800">
              <a:buClr>
                <a:srgbClr val="041B3D"/>
              </a:buClr>
              <a:buSzPts val="1400"/>
              <a:buFont typeface="Wingdings" panose="05000000000000000000" pitchFamily="2" charset="2"/>
              <a:buChar char="§"/>
            </a:pPr>
            <a:r>
              <a:rPr lang="en-US" b="1" kern="0" dirty="0" smtClean="0">
                <a:solidFill>
                  <a:srgbClr val="002060"/>
                </a:solidFill>
                <a:sym typeface="Roboto Condensed Light"/>
              </a:rPr>
              <a:t>Technology </a:t>
            </a:r>
            <a:r>
              <a:rPr lang="en-US" b="1" kern="0" dirty="0">
                <a:solidFill>
                  <a:srgbClr val="002060"/>
                </a:solidFill>
                <a:sym typeface="Roboto Condensed Light"/>
              </a:rPr>
              <a:t>Stack:</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err="1">
                <a:solidFill>
                  <a:srgbClr val="002060"/>
                </a:solidFill>
                <a:sym typeface="Roboto Condensed Light"/>
              </a:rPr>
              <a:t>Asp.Net</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HTML</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CSS</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C#</a:t>
            </a:r>
            <a:endParaRPr lang="en-IN" b="1" kern="0" dirty="0">
              <a:solidFill>
                <a:srgbClr val="002060"/>
              </a:solidFill>
              <a:sym typeface="Roboto Condensed Light"/>
            </a:endParaRPr>
          </a:p>
          <a:p>
            <a:pPr marL="1466850" lvl="2" indent="-400050">
              <a:buClr>
                <a:srgbClr val="041B3D"/>
              </a:buClr>
              <a:buSzPts val="1400"/>
              <a:buFont typeface="+mj-lt"/>
              <a:buAutoNum type="romanLcPeriod"/>
            </a:pPr>
            <a:r>
              <a:rPr lang="en-US" b="1" kern="0" dirty="0">
                <a:solidFill>
                  <a:srgbClr val="002060"/>
                </a:solidFill>
                <a:sym typeface="Roboto Condensed Light"/>
              </a:rPr>
              <a:t>Android Studio: Java</a:t>
            </a:r>
            <a:endParaRPr lang="en-IN" b="1" kern="0" dirty="0">
              <a:solidFill>
                <a:srgbClr val="002060"/>
              </a:solidFill>
              <a:sym typeface="Roboto Condensed Light"/>
            </a:endParaRPr>
          </a:p>
        </p:txBody>
      </p:sp>
    </p:spTree>
    <p:extLst>
      <p:ext uri="{BB962C8B-B14F-4D97-AF65-F5344CB8AC3E}">
        <p14:creationId xmlns:p14="http://schemas.microsoft.com/office/powerpoint/2010/main" val="2259301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232" y="365649"/>
            <a:ext cx="9590568" cy="4821382"/>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xmlns="" id="{CAEF070F-8629-412B-8FBD-E2C933252C8C}"/>
              </a:ext>
            </a:extLst>
          </p:cNvPr>
          <p:cNvSpPr txBox="1"/>
          <p:nvPr/>
        </p:nvSpPr>
        <p:spPr>
          <a:xfrm>
            <a:off x="3398861" y="5562232"/>
            <a:ext cx="6097772" cy="461665"/>
          </a:xfrm>
          <a:prstGeom prst="rect">
            <a:avLst/>
          </a:prstGeom>
          <a:noFill/>
        </p:spPr>
        <p:txBody>
          <a:bodyPr wrap="square">
            <a:spAutoFit/>
          </a:bodyPr>
          <a:lstStyle/>
          <a:p>
            <a:pPr algn="ctr"/>
            <a:r>
              <a:rPr lang="en-IN" sz="2400" b="1" dirty="0" smtClean="0">
                <a:solidFill>
                  <a:schemeClr val="tx2"/>
                </a:solidFill>
                <a:latin typeface="Exo 2"/>
              </a:rPr>
              <a:t>Information </a:t>
            </a:r>
            <a:r>
              <a:rPr lang="en-IN" sz="2400" b="1" dirty="0">
                <a:solidFill>
                  <a:schemeClr val="tx2"/>
                </a:solidFill>
                <a:latin typeface="Exo 2"/>
              </a:rPr>
              <a:t>Architecture Diagram</a:t>
            </a:r>
            <a:endParaRPr lang="en-US" sz="2400" b="1" dirty="0">
              <a:solidFill>
                <a:schemeClr val="tx2"/>
              </a:solidFill>
              <a:latin typeface="Exo 2"/>
            </a:endParaRPr>
          </a:p>
        </p:txBody>
      </p:sp>
    </p:spTree>
    <p:extLst>
      <p:ext uri="{BB962C8B-B14F-4D97-AF65-F5344CB8AC3E}">
        <p14:creationId xmlns:p14="http://schemas.microsoft.com/office/powerpoint/2010/main" val="3205248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3819488" y="5801845"/>
            <a:ext cx="4551780" cy="836449"/>
          </a:xfrm>
        </p:spPr>
        <p:txBody>
          <a:bodyPr/>
          <a:lstStyle/>
          <a:p>
            <a:r>
              <a:rPr lang="en-IN" sz="2400" dirty="0"/>
              <a:t>V MODEL for the Application </a:t>
            </a:r>
          </a:p>
        </p:txBody>
      </p:sp>
      <p:pic>
        <p:nvPicPr>
          <p:cNvPr id="1026" name="Picture 2">
            <a:extLst>
              <a:ext uri="{FF2B5EF4-FFF2-40B4-BE49-F238E27FC236}">
                <a16:creationId xmlns:a16="http://schemas.microsoft.com/office/drawing/2014/main" xmlns="" id="{CB74E436-BB0B-4A98-808B-1970C2BC0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844" y="284099"/>
            <a:ext cx="5588491" cy="53936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66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656822" y="298274"/>
            <a:ext cx="9916732" cy="894000"/>
          </a:xfrm>
        </p:spPr>
        <p:txBody>
          <a:bodyPr/>
          <a:lstStyle/>
          <a:p>
            <a:r>
              <a:rPr lang="en-IN" sz="4400" dirty="0">
                <a:solidFill>
                  <a:schemeClr val="accent5"/>
                </a:solidFill>
              </a:rPr>
              <a:t>DESIGN AND IMPLENEMTATION</a:t>
            </a:r>
          </a:p>
        </p:txBody>
      </p:sp>
      <p:sp>
        <p:nvSpPr>
          <p:cNvPr id="3" name="Subtitle 2"/>
          <p:cNvSpPr>
            <a:spLocks noGrp="1"/>
          </p:cNvSpPr>
          <p:nvPr>
            <p:ph type="subTitle" idx="1"/>
          </p:nvPr>
        </p:nvSpPr>
        <p:spPr>
          <a:xfrm flipH="1">
            <a:off x="534984" y="1519707"/>
            <a:ext cx="11539471" cy="3919377"/>
          </a:xfrm>
        </p:spPr>
        <p:txBody>
          <a:bodyPr/>
          <a:lstStyle/>
          <a:p>
            <a:pPr marL="152400" indent="0" algn="l">
              <a:buClr>
                <a:schemeClr val="accent5"/>
              </a:buClr>
            </a:pPr>
            <a:r>
              <a:rPr lang="en-IN" sz="2000" b="1" dirty="0">
                <a:solidFill>
                  <a:schemeClr val="accent5"/>
                </a:solidFill>
                <a:latin typeface="+mn-lt"/>
              </a:rPr>
              <a:t>AGRICULTURE Ecommerce APPLICATION DESIGN:</a:t>
            </a:r>
          </a:p>
          <a:p>
            <a:pPr marL="495300" indent="-342900" algn="l">
              <a:buClr>
                <a:schemeClr val="accent5"/>
              </a:buClr>
              <a:buFont typeface="Arial" panose="020B0604020202020204" pitchFamily="34" charset="0"/>
              <a:buChar char="•"/>
            </a:pPr>
            <a:endParaRPr lang="en-IN" sz="2000" b="1" dirty="0">
              <a:solidFill>
                <a:schemeClr val="accent5"/>
              </a:solidFill>
              <a:latin typeface="+mn-lt"/>
            </a:endParaRPr>
          </a:p>
          <a:p>
            <a:pPr marL="952500" lvl="1" indent="-342900" algn="l">
              <a:buClr>
                <a:schemeClr val="accent5"/>
              </a:buClr>
              <a:buFont typeface="Arial" panose="020B0604020202020204" pitchFamily="34" charset="0"/>
              <a:buChar char="•"/>
            </a:pPr>
            <a:r>
              <a:rPr lang="en-US" sz="2000" b="1" dirty="0">
                <a:solidFill>
                  <a:schemeClr val="accent5"/>
                </a:solidFill>
                <a:latin typeface="+mn-lt"/>
              </a:rPr>
              <a:t>The system is categorized into two sections namely Admin and User. </a:t>
            </a:r>
            <a:endParaRPr lang="en-IN" sz="2000" b="1" dirty="0">
              <a:solidFill>
                <a:schemeClr val="accent5"/>
              </a:solidFill>
              <a:latin typeface="+mn-lt"/>
            </a:endParaRPr>
          </a:p>
          <a:p>
            <a:pPr marL="495300" indent="-342900" algn="l">
              <a:buClr>
                <a:schemeClr val="accent5"/>
              </a:buClr>
              <a:buFont typeface="Arial" panose="020B0604020202020204" pitchFamily="34" charset="0"/>
              <a:buChar char="•"/>
            </a:pPr>
            <a:endParaRPr lang="en-US" sz="2000" b="1" dirty="0">
              <a:solidFill>
                <a:schemeClr val="accent5"/>
              </a:solidFill>
              <a:latin typeface="+mn-lt"/>
            </a:endParaRPr>
          </a:p>
          <a:p>
            <a:pPr marL="952500" lvl="1" indent="-342900" algn="l">
              <a:buClr>
                <a:schemeClr val="accent5"/>
              </a:buClr>
              <a:buFont typeface="Arial" panose="020B0604020202020204" pitchFamily="34" charset="0"/>
              <a:buChar char="•"/>
            </a:pPr>
            <a:r>
              <a:rPr lang="en-US" sz="2000" b="1" dirty="0">
                <a:solidFill>
                  <a:schemeClr val="accent5"/>
                </a:solidFill>
                <a:latin typeface="+mn-lt"/>
              </a:rPr>
              <a:t>Admin is web-based, whereas the user gets access to the mobile application.</a:t>
            </a:r>
            <a:endParaRPr lang="en-IN" sz="2000" b="1" dirty="0">
              <a:solidFill>
                <a:schemeClr val="accent5"/>
              </a:solidFill>
              <a:latin typeface="+mn-lt"/>
            </a:endParaRPr>
          </a:p>
          <a:p>
            <a:pPr marL="495300" indent="-342900" algn="l">
              <a:buClr>
                <a:schemeClr val="accent5"/>
              </a:buClr>
              <a:buFont typeface="Arial" panose="020B0604020202020204" pitchFamily="34" charset="0"/>
              <a:buChar char="•"/>
            </a:pPr>
            <a:endParaRPr lang="en-US" sz="2000" b="1" dirty="0">
              <a:solidFill>
                <a:schemeClr val="accent5"/>
              </a:solidFill>
              <a:latin typeface="+mn-lt"/>
            </a:endParaRPr>
          </a:p>
          <a:p>
            <a:pPr marL="952500" lvl="1" indent="-342900" algn="l">
              <a:buClr>
                <a:schemeClr val="accent5"/>
              </a:buClr>
              <a:buFont typeface="Arial" panose="020B0604020202020204" pitchFamily="34" charset="0"/>
              <a:buChar char="•"/>
            </a:pPr>
            <a:r>
              <a:rPr lang="en-US" sz="2000" b="1" dirty="0">
                <a:solidFill>
                  <a:schemeClr val="accent5"/>
                </a:solidFill>
                <a:latin typeface="+mn-lt"/>
              </a:rPr>
              <a:t>The Admin will access the website through a web browser like Google Chrome, Firefox etc. </a:t>
            </a:r>
          </a:p>
          <a:p>
            <a:pPr marL="952500" lvl="1" indent="-342900" algn="l">
              <a:buClr>
                <a:schemeClr val="accent5"/>
              </a:buClr>
              <a:buFont typeface="Arial" panose="020B0604020202020204" pitchFamily="34" charset="0"/>
              <a:buChar char="•"/>
            </a:pPr>
            <a:endParaRPr lang="en-US" sz="2000" b="1" dirty="0">
              <a:solidFill>
                <a:schemeClr val="accent5"/>
              </a:solidFill>
              <a:latin typeface="+mn-lt"/>
            </a:endParaRPr>
          </a:p>
          <a:p>
            <a:pPr marL="952500" lvl="1" indent="-342900" algn="l">
              <a:buClr>
                <a:schemeClr val="accent5"/>
              </a:buClr>
              <a:buFont typeface="Arial" panose="020B0604020202020204" pitchFamily="34" charset="0"/>
              <a:buChar char="•"/>
            </a:pPr>
            <a:r>
              <a:rPr lang="en-US" sz="2000" b="1" dirty="0">
                <a:solidFill>
                  <a:schemeClr val="accent5"/>
                </a:solidFill>
                <a:latin typeface="+mn-lt"/>
              </a:rPr>
              <a:t>On the web framework, the database is connected through Microsoft SQL Server.</a:t>
            </a:r>
            <a:endParaRPr lang="en-IN" sz="2000" b="1" dirty="0">
              <a:solidFill>
                <a:schemeClr val="accent5"/>
              </a:solidFill>
              <a:latin typeface="+mn-lt"/>
            </a:endParaRPr>
          </a:p>
          <a:p>
            <a:pPr marL="495300" indent="-342900" algn="l">
              <a:buClr>
                <a:schemeClr val="accent5"/>
              </a:buClr>
              <a:buFont typeface="Arial" panose="020B0604020202020204" pitchFamily="34" charset="0"/>
              <a:buChar char="•"/>
            </a:pPr>
            <a:endParaRPr lang="en-IN" sz="2400" b="1" dirty="0">
              <a:solidFill>
                <a:schemeClr val="accent5"/>
              </a:solidFill>
              <a:latin typeface="Exo 2"/>
            </a:endParaRPr>
          </a:p>
        </p:txBody>
      </p:sp>
    </p:spTree>
    <p:extLst>
      <p:ext uri="{BB962C8B-B14F-4D97-AF65-F5344CB8AC3E}">
        <p14:creationId xmlns:p14="http://schemas.microsoft.com/office/powerpoint/2010/main" val="2184982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71" y="300273"/>
            <a:ext cx="6097458" cy="553791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xmlns="" id="{17939EDC-848F-4283-A62B-FF2C50C084AD}"/>
              </a:ext>
            </a:extLst>
          </p:cNvPr>
          <p:cNvSpPr txBox="1"/>
          <p:nvPr/>
        </p:nvSpPr>
        <p:spPr>
          <a:xfrm>
            <a:off x="4847810" y="6017351"/>
            <a:ext cx="6097656" cy="400110"/>
          </a:xfrm>
          <a:prstGeom prst="rect">
            <a:avLst/>
          </a:prstGeom>
          <a:noFill/>
        </p:spPr>
        <p:txBody>
          <a:bodyPr wrap="square">
            <a:spAutoFit/>
          </a:bodyPr>
          <a:lstStyle/>
          <a:p>
            <a:pPr algn="l"/>
            <a:r>
              <a:rPr lang="en-IN" sz="2000" b="1" dirty="0" smtClean="0">
                <a:solidFill>
                  <a:schemeClr val="tx2"/>
                </a:solidFill>
                <a:latin typeface="Exo 2"/>
              </a:rPr>
              <a:t>Use Case </a:t>
            </a:r>
            <a:r>
              <a:rPr lang="en-IN" sz="2000" b="1" dirty="0">
                <a:solidFill>
                  <a:schemeClr val="tx2"/>
                </a:solidFill>
                <a:latin typeface="Exo 2"/>
              </a:rPr>
              <a:t>D</a:t>
            </a:r>
            <a:r>
              <a:rPr lang="en-IN" sz="2000" b="1" dirty="0" smtClean="0">
                <a:solidFill>
                  <a:schemeClr val="tx2"/>
                </a:solidFill>
                <a:latin typeface="Exo 2"/>
              </a:rPr>
              <a:t>iagram</a:t>
            </a:r>
            <a:endParaRPr lang="en-IN" sz="2000" b="1" dirty="0">
              <a:solidFill>
                <a:schemeClr val="tx2"/>
              </a:solidFill>
              <a:latin typeface="Exo 2"/>
            </a:endParaRPr>
          </a:p>
        </p:txBody>
      </p:sp>
    </p:spTree>
    <p:extLst>
      <p:ext uri="{BB962C8B-B14F-4D97-AF65-F5344CB8AC3E}">
        <p14:creationId xmlns:p14="http://schemas.microsoft.com/office/powerpoint/2010/main" val="2930606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299367"/>
            <a:ext cx="10416209" cy="569794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xmlns="" id="{BB5C9621-99BE-498A-AE76-47CEDB1A657F}"/>
              </a:ext>
            </a:extLst>
          </p:cNvPr>
          <p:cNvSpPr txBox="1"/>
          <p:nvPr/>
        </p:nvSpPr>
        <p:spPr>
          <a:xfrm>
            <a:off x="4907445" y="6161724"/>
            <a:ext cx="6097656" cy="400110"/>
          </a:xfrm>
          <a:prstGeom prst="rect">
            <a:avLst/>
          </a:prstGeom>
          <a:noFill/>
        </p:spPr>
        <p:txBody>
          <a:bodyPr wrap="square">
            <a:spAutoFit/>
          </a:bodyPr>
          <a:lstStyle/>
          <a:p>
            <a:r>
              <a:rPr lang="en-IN" sz="2000" b="1" dirty="0">
                <a:solidFill>
                  <a:schemeClr val="tx2"/>
                </a:solidFill>
              </a:rPr>
              <a:t>User Flow Diagram</a:t>
            </a:r>
            <a:endParaRPr lang="en-US" sz="2000" b="1" dirty="0">
              <a:solidFill>
                <a:schemeClr val="tx2"/>
              </a:solidFill>
            </a:endParaRPr>
          </a:p>
        </p:txBody>
      </p:sp>
    </p:spTree>
    <p:extLst>
      <p:ext uri="{BB962C8B-B14F-4D97-AF65-F5344CB8AC3E}">
        <p14:creationId xmlns:p14="http://schemas.microsoft.com/office/powerpoint/2010/main" val="996199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999" y="198967"/>
            <a:ext cx="7245626" cy="5682835"/>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xmlns="" id="{5D06DFC8-1237-4EAE-9651-2130B19459D3}"/>
              </a:ext>
            </a:extLst>
          </p:cNvPr>
          <p:cNvSpPr txBox="1"/>
          <p:nvPr/>
        </p:nvSpPr>
        <p:spPr>
          <a:xfrm>
            <a:off x="5181436" y="6107216"/>
            <a:ext cx="6097772" cy="461665"/>
          </a:xfrm>
          <a:prstGeom prst="rect">
            <a:avLst/>
          </a:prstGeom>
          <a:noFill/>
        </p:spPr>
        <p:txBody>
          <a:bodyPr wrap="square">
            <a:spAutoFit/>
          </a:bodyPr>
          <a:lstStyle/>
          <a:p>
            <a:r>
              <a:rPr lang="en-IN" sz="2400" b="1" dirty="0">
                <a:solidFill>
                  <a:schemeClr val="tx2"/>
                </a:solidFill>
                <a:latin typeface="Exo 2"/>
              </a:rPr>
              <a:t>Data Model </a:t>
            </a:r>
            <a:endParaRPr lang="en-US" sz="2400" b="1" dirty="0">
              <a:solidFill>
                <a:schemeClr val="tx2"/>
              </a:solidFill>
              <a:latin typeface="Exo 2"/>
            </a:endParaRPr>
          </a:p>
        </p:txBody>
      </p:sp>
    </p:spTree>
    <p:extLst>
      <p:ext uri="{BB962C8B-B14F-4D97-AF65-F5344CB8AC3E}">
        <p14:creationId xmlns:p14="http://schemas.microsoft.com/office/powerpoint/2010/main" val="2765591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412119" y="0"/>
            <a:ext cx="11294773" cy="6761408"/>
          </a:xfrm>
        </p:spPr>
        <p:txBody>
          <a:bodyPr/>
          <a:lstStyle/>
          <a:p>
            <a:pPr lvl="1"/>
            <a:r>
              <a:rPr lang="en-IN" sz="2400" b="1" dirty="0">
                <a:solidFill>
                  <a:schemeClr val="bg1"/>
                </a:solidFill>
                <a:latin typeface="+mn-lt"/>
              </a:rPr>
              <a:t>Implementation of the Mobile Application </a:t>
            </a:r>
          </a:p>
          <a:p>
            <a:pPr algn="l"/>
            <a:endParaRPr lang="en-IN" sz="2000" b="1" dirty="0">
              <a:solidFill>
                <a:schemeClr val="bg1"/>
              </a:solidFill>
              <a:latin typeface="+mn-lt"/>
            </a:endParaRPr>
          </a:p>
          <a:p>
            <a:pPr algn="l"/>
            <a:endParaRPr lang="en-IN" sz="2000" b="1" dirty="0">
              <a:solidFill>
                <a:schemeClr val="bg1"/>
              </a:solidFill>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endParaRPr lang="en-IN" dirty="0">
              <a:latin typeface="+mn-lt"/>
            </a:endParaRPr>
          </a:p>
          <a:p>
            <a:pPr algn="l"/>
            <a:endParaRPr lang="en-IN" dirty="0">
              <a:latin typeface="+mn-lt"/>
            </a:endParaRPr>
          </a:p>
          <a:p>
            <a:pPr algn="l"/>
            <a:r>
              <a:rPr lang="en-IN" dirty="0">
                <a:latin typeface="+mn-lt"/>
              </a:rPr>
              <a:t>		  </a:t>
            </a:r>
            <a:r>
              <a:rPr lang="en-IN" sz="2000" b="1" dirty="0">
                <a:latin typeface="+mn-lt"/>
              </a:rPr>
              <a:t>Login Screen</a:t>
            </a:r>
            <a:r>
              <a:rPr lang="en-IN" sz="2000" dirty="0">
                <a:latin typeface="+mn-lt"/>
              </a:rPr>
              <a:t>	                                 </a:t>
            </a:r>
            <a:r>
              <a:rPr lang="en-IN" sz="2000" b="1" dirty="0">
                <a:latin typeface="+mn-lt"/>
              </a:rPr>
              <a:t>Dashboard   </a:t>
            </a:r>
            <a:r>
              <a:rPr lang="en-IN" sz="2000" dirty="0">
                <a:latin typeface="+mn-lt"/>
              </a:rPr>
              <a:t>                                    </a:t>
            </a:r>
            <a:r>
              <a:rPr lang="en-IN" sz="2000" b="1" dirty="0">
                <a:latin typeface="+mn-lt"/>
              </a:rPr>
              <a:t>Product List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016" y="858891"/>
            <a:ext cx="2618220" cy="51402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400" y="796044"/>
            <a:ext cx="2618220" cy="5203065"/>
          </a:xfrm>
          <a:prstGeom prst="rect">
            <a:avLst/>
          </a:prstGeom>
        </p:spPr>
      </p:pic>
      <p:pic>
        <p:nvPicPr>
          <p:cNvPr id="5" name="Picture 4">
            <a:extLst>
              <a:ext uri="{FF2B5EF4-FFF2-40B4-BE49-F238E27FC236}">
                <a16:creationId xmlns:a16="http://schemas.microsoft.com/office/drawing/2014/main" xmlns="" id="{76824B83-B30D-4227-A904-CDC2215DE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6784" y="796043"/>
            <a:ext cx="2618220" cy="5203065"/>
          </a:xfrm>
          <a:prstGeom prst="rect">
            <a:avLst/>
          </a:prstGeom>
        </p:spPr>
      </p:pic>
    </p:spTree>
    <p:extLst>
      <p:ext uri="{BB962C8B-B14F-4D97-AF65-F5344CB8AC3E}">
        <p14:creationId xmlns:p14="http://schemas.microsoft.com/office/powerpoint/2010/main" val="2313723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193183" y="103031"/>
            <a:ext cx="11668258" cy="6658377"/>
          </a:xfrm>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algn="just"/>
            <a:r>
              <a:rPr lang="en-IN" dirty="0"/>
              <a:t>	</a:t>
            </a:r>
            <a:endParaRPr lang="en-IN" dirty="0" smtClean="0"/>
          </a:p>
          <a:p>
            <a:pPr algn="l"/>
            <a:r>
              <a:rPr lang="en-IN" sz="2000" b="1" dirty="0" smtClean="0"/>
              <a:t>Individual </a:t>
            </a:r>
            <a:r>
              <a:rPr lang="en-IN" sz="2000" b="1" dirty="0"/>
              <a:t>Product Screen	               </a:t>
            </a:r>
            <a:r>
              <a:rPr lang="en-IN" sz="2000" b="1" dirty="0"/>
              <a:t> </a:t>
            </a:r>
            <a:r>
              <a:rPr lang="en-IN" sz="2000" b="1" dirty="0" smtClean="0"/>
              <a:t>   </a:t>
            </a:r>
            <a:r>
              <a:rPr lang="en-IN" sz="2000" b="1" dirty="0" smtClean="0"/>
              <a:t>Cart </a:t>
            </a:r>
            <a:r>
              <a:rPr lang="en-IN" sz="2000" b="1" dirty="0"/>
              <a:t>Screen	  	                 </a:t>
            </a:r>
            <a:r>
              <a:rPr lang="en-IN" sz="2000" b="1" dirty="0" smtClean="0"/>
              <a:t>Payment</a:t>
            </a:r>
          </a:p>
          <a:p>
            <a:pPr algn="l"/>
            <a:r>
              <a:rPr lang="en-IN" sz="2000" b="1" dirty="0" smtClean="0"/>
              <a:t>		       Screen</a:t>
            </a:r>
            <a:endParaRPr lang="en-IN" sz="2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95" y="360608"/>
            <a:ext cx="2927862" cy="5645615"/>
          </a:xfrm>
          <a:prstGeom prst="rect">
            <a:avLst/>
          </a:prstGeom>
        </p:spPr>
      </p:pic>
      <p:pic>
        <p:nvPicPr>
          <p:cNvPr id="6" name="Picture 5">
            <a:extLst>
              <a:ext uri="{FF2B5EF4-FFF2-40B4-BE49-F238E27FC236}">
                <a16:creationId xmlns:a16="http://schemas.microsoft.com/office/drawing/2014/main" xmlns="" id="{BF8A2E87-6694-4DED-88E2-DC432BF72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153" y="360608"/>
            <a:ext cx="2881594" cy="5645615"/>
          </a:xfrm>
          <a:prstGeom prst="rect">
            <a:avLst/>
          </a:prstGeom>
        </p:spPr>
      </p:pic>
      <p:pic>
        <p:nvPicPr>
          <p:cNvPr id="7" name="Picture 6">
            <a:extLst>
              <a:ext uri="{FF2B5EF4-FFF2-40B4-BE49-F238E27FC236}">
                <a16:creationId xmlns:a16="http://schemas.microsoft.com/office/drawing/2014/main" xmlns="" id="{3B91B86D-6BFE-49A8-B2D1-618668E2C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0444" y="360608"/>
            <a:ext cx="2840146" cy="5645615"/>
          </a:xfrm>
          <a:prstGeom prst="rect">
            <a:avLst/>
          </a:prstGeom>
        </p:spPr>
      </p:pic>
    </p:spTree>
    <p:extLst>
      <p:ext uri="{BB962C8B-B14F-4D97-AF65-F5344CB8AC3E}">
        <p14:creationId xmlns:p14="http://schemas.microsoft.com/office/powerpoint/2010/main" val="4214178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404830" y="180833"/>
            <a:ext cx="11586950" cy="6496334"/>
          </a:xfrm>
        </p:spPr>
        <p:txBody>
          <a:bodyPr/>
          <a:lstStyle/>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endParaRPr lang="en-IN" sz="2000" dirty="0">
              <a:latin typeface="Exo 2"/>
            </a:endParaRPr>
          </a:p>
          <a:p>
            <a:r>
              <a:rPr lang="en-IN" sz="2000" b="1" dirty="0" smtClean="0">
                <a:latin typeface="Exo 2"/>
              </a:rPr>
              <a:t>Admin </a:t>
            </a:r>
            <a:r>
              <a:rPr lang="en-IN" sz="2000" b="1" dirty="0">
                <a:latin typeface="Exo 2"/>
              </a:rPr>
              <a:t>Add New Product Page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462" y="180833"/>
            <a:ext cx="9753848" cy="5606595"/>
          </a:xfrm>
          <a:prstGeom prst="rect">
            <a:avLst/>
          </a:prstGeom>
        </p:spPr>
      </p:pic>
    </p:spTree>
    <p:extLst>
      <p:ext uri="{BB962C8B-B14F-4D97-AF65-F5344CB8AC3E}">
        <p14:creationId xmlns:p14="http://schemas.microsoft.com/office/powerpoint/2010/main" val="404698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731036" y="-154545"/>
            <a:ext cx="8524000" cy="1017430"/>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n-IN" sz="4000" dirty="0">
                <a:ln/>
                <a:solidFill>
                  <a:schemeClr val="accent5"/>
                </a:solidFill>
              </a:rPr>
              <a:t>TABLE OF CONTENTS</a:t>
            </a:r>
          </a:p>
        </p:txBody>
      </p:sp>
      <p:sp>
        <p:nvSpPr>
          <p:cNvPr id="3" name="Subtitle 2"/>
          <p:cNvSpPr>
            <a:spLocks noGrp="1"/>
          </p:cNvSpPr>
          <p:nvPr>
            <p:ph type="subTitle" idx="1"/>
          </p:nvPr>
        </p:nvSpPr>
        <p:spPr>
          <a:xfrm flipH="1">
            <a:off x="605307" y="862885"/>
            <a:ext cx="8417756" cy="5669342"/>
          </a:xfrm>
        </p:spPr>
        <p:txBody>
          <a:bodyPr/>
          <a:lstStyle/>
          <a:p>
            <a:pPr marL="152400" indent="0" algn="l">
              <a:buClr>
                <a:schemeClr val="accent5"/>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1.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ABSTRACT</a:t>
            </a:r>
          </a:p>
          <a:p>
            <a:pPr marL="495300" indent="-342900" algn="l">
              <a:buClr>
                <a:schemeClr val="bg1">
                  <a:lumMod val="90000"/>
                  <a:lumOff val="10000"/>
                </a:schemeClr>
              </a:buClr>
              <a:buFont typeface="Arial" panose="020B0604020202020204" pitchFamily="34" charset="0"/>
              <a:buChar char="•"/>
            </a:pP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2.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INTRODUCTION</a:t>
            </a:r>
          </a:p>
          <a:p>
            <a:pPr marL="952500" lvl="1" indent="-342900" algn="l">
              <a:buClr>
                <a:schemeClr val="bg1">
                  <a:lumMod val="90000"/>
                  <a:lumOff val="10000"/>
                </a:schemeClr>
              </a:buClr>
              <a:buFont typeface="Arial" panose="020B0604020202020204" pitchFamily="34" charset="0"/>
              <a:buChar char="•"/>
            </a:pP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Aim </a:t>
            </a: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and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Objectives </a:t>
            </a:r>
          </a:p>
          <a:p>
            <a:pPr marL="952500" lvl="1" indent="-342900" algn="l">
              <a:buClr>
                <a:schemeClr val="bg1">
                  <a:lumMod val="90000"/>
                  <a:lumOff val="10000"/>
                </a:schemeClr>
              </a:buClr>
              <a:buFont typeface="Arial" panose="020B0604020202020204" pitchFamily="34" charset="0"/>
              <a:buChar char="•"/>
            </a:pP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Scope</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609600" lvl="1" indent="0" algn="l">
              <a:buClr>
                <a:schemeClr val="bg1">
                  <a:lumMod val="90000"/>
                  <a:lumOff val="10000"/>
                </a:schemeClr>
              </a:buClr>
            </a:pP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3.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LITERATURE SURVEY </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4.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APPLICATION ANALYSIS</a:t>
            </a:r>
          </a:p>
          <a:p>
            <a:pPr marL="952500" lvl="1" indent="-342900" algn="l">
              <a:buClr>
                <a:schemeClr val="bg1">
                  <a:lumMod val="90000"/>
                  <a:lumOff val="10000"/>
                </a:schemeClr>
              </a:buClr>
              <a:buFont typeface="Arial" panose="020B0604020202020204" pitchFamily="34" charset="0"/>
              <a:buChar char="•"/>
            </a:pPr>
            <a:r>
              <a:rPr lang="en-US"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Proposed </a:t>
            </a:r>
            <a:r>
              <a:rPr lang="en-US"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systems</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952500" lvl="1" indent="-342900" algn="l">
              <a:buClr>
                <a:schemeClr val="bg1">
                  <a:lumMod val="90000"/>
                  <a:lumOff val="10000"/>
                </a:schemeClr>
              </a:buClr>
              <a:buFont typeface="Arial" panose="020B0604020202020204" pitchFamily="34" charset="0"/>
              <a:buChar char="•"/>
            </a:pPr>
            <a:r>
              <a:rPr lang="en-US"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Features</a:t>
            </a:r>
          </a:p>
          <a:p>
            <a:pPr marL="952500" lvl="1" indent="-342900" algn="l">
              <a:buClr>
                <a:schemeClr val="bg1">
                  <a:lumMod val="90000"/>
                  <a:lumOff val="10000"/>
                </a:schemeClr>
              </a:buClr>
              <a:buFont typeface="Arial" panose="020B0604020202020204" pitchFamily="34" charset="0"/>
              <a:buChar char="•"/>
            </a:pPr>
            <a:r>
              <a:rPr lang="en-US"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Hardware and software requirements</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952500" lvl="1" indent="-342900" algn="l">
              <a:buClr>
                <a:schemeClr val="bg1">
                  <a:lumMod val="90000"/>
                  <a:lumOff val="10000"/>
                </a:schemeClr>
              </a:buClr>
              <a:buFont typeface="Arial" panose="020B0604020202020204" pitchFamily="34" charset="0"/>
              <a:buChar char="•"/>
            </a:pP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5.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DESIGN AND IMPLEMENTATION</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r>
              <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rPr>
              <a:t>6. </a:t>
            </a: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CONCLUSION</a:t>
            </a:r>
          </a:p>
          <a:p>
            <a:pPr marL="495300" indent="-342900" algn="l">
              <a:buClr>
                <a:schemeClr val="bg1">
                  <a:lumMod val="90000"/>
                  <a:lumOff val="10000"/>
                </a:schemeClr>
              </a:buClr>
              <a:buFont typeface="Arial" panose="020B0604020202020204" pitchFamily="34" charset="0"/>
              <a:buChar char="•"/>
            </a:pPr>
            <a:endPar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endParaRPr>
          </a:p>
          <a:p>
            <a:pPr marL="152400" indent="0" algn="l">
              <a:buClr>
                <a:schemeClr val="bg1">
                  <a:lumMod val="90000"/>
                  <a:lumOff val="10000"/>
                </a:schemeClr>
              </a:buClr>
            </a:pPr>
            <a:r>
              <a:rPr lang="en-IN" sz="2000" b="1" dirty="0" smtClean="0">
                <a:solidFill>
                  <a:schemeClr val="accent4">
                    <a:lumMod val="50000"/>
                  </a:schemeClr>
                </a:solidFill>
                <a:latin typeface="+mn-lt"/>
                <a:ea typeface="Microsoft Sans Serif" panose="020B0604020202020204" pitchFamily="34" charset="0"/>
                <a:cs typeface="Microsoft Sans Serif" panose="020B0604020202020204" pitchFamily="34" charset="0"/>
              </a:rPr>
              <a:t>7. REFERENCES </a:t>
            </a:r>
            <a:endParaRPr lang="en-IN" sz="2000" b="1" dirty="0">
              <a:solidFill>
                <a:schemeClr val="accent4">
                  <a:lumMod val="50000"/>
                </a:schemeClr>
              </a:solidFill>
              <a:latin typeface="+mn-lt"/>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711929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545907" y="341194"/>
            <a:ext cx="11136576" cy="6414448"/>
          </a:xfrm>
        </p:spPr>
        <p:txBody>
          <a:bodyPr/>
          <a:lstStyle/>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a:latin typeface="Exo 2"/>
            </a:endParaRPr>
          </a:p>
          <a:p>
            <a:endParaRPr lang="en-IN" sz="1800" dirty="0" smtClean="0">
              <a:latin typeface="Exo 2"/>
            </a:endParaRPr>
          </a:p>
          <a:p>
            <a:r>
              <a:rPr lang="en-IN" sz="2000" b="1" dirty="0" smtClean="0">
                <a:latin typeface="Exo 2"/>
              </a:rPr>
              <a:t>Admin </a:t>
            </a:r>
            <a:r>
              <a:rPr lang="en-IN" sz="2000" b="1" dirty="0">
                <a:latin typeface="Exo 2"/>
              </a:rPr>
              <a:t>Manage Products Page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505" y="341194"/>
            <a:ext cx="9235379" cy="5194901"/>
          </a:xfrm>
          <a:prstGeom prst="rect">
            <a:avLst/>
          </a:prstGeom>
        </p:spPr>
      </p:pic>
    </p:spTree>
    <p:extLst>
      <p:ext uri="{BB962C8B-B14F-4D97-AF65-F5344CB8AC3E}">
        <p14:creationId xmlns:p14="http://schemas.microsoft.com/office/powerpoint/2010/main" val="3308378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477285" y="377687"/>
            <a:ext cx="11217500" cy="6687048"/>
          </a:xfrm>
        </p:spPr>
        <p:txBody>
          <a:bodyPr/>
          <a:lstStyle/>
          <a:p>
            <a:pPr marL="152400" indent="0" algn="l"/>
            <a:r>
              <a:rPr lang="en-IN" sz="2800" b="1" dirty="0">
                <a:solidFill>
                  <a:schemeClr val="bg1"/>
                </a:solidFill>
                <a:latin typeface="Exo 2"/>
              </a:rPr>
              <a:t>BENEFITS OF IMPLEMENTING AGRICULTURAL ECOMMERCE:</a:t>
            </a:r>
          </a:p>
          <a:p>
            <a:pPr algn="l"/>
            <a:r>
              <a:rPr lang="en-IN" sz="2800" b="1" dirty="0">
                <a:solidFill>
                  <a:schemeClr val="bg1"/>
                </a:solidFill>
                <a:latin typeface="+mn-lt"/>
              </a:rPr>
              <a:t>	</a:t>
            </a:r>
          </a:p>
          <a:p>
            <a:pPr marL="495300" indent="-342900" algn="l">
              <a:buClr>
                <a:schemeClr val="accent5"/>
              </a:buClr>
              <a:buFont typeface="Wingdings" panose="05000000000000000000" pitchFamily="2" charset="2"/>
              <a:buChar char="q"/>
            </a:pPr>
            <a:r>
              <a:rPr lang="en-IN" sz="2200" b="1" dirty="0">
                <a:solidFill>
                  <a:schemeClr val="bg1"/>
                </a:solidFill>
                <a:latin typeface="+mn-lt"/>
              </a:rPr>
              <a:t>Reducing administrative cost and cycle time.</a:t>
            </a:r>
          </a:p>
          <a:p>
            <a:pPr marL="495300" indent="-342900" algn="l">
              <a:buClr>
                <a:schemeClr val="accent5"/>
              </a:buClr>
              <a:buFont typeface="Wingdings" panose="05000000000000000000" pitchFamily="2" charset="2"/>
              <a:buChar char="q"/>
            </a:pPr>
            <a:endParaRPr lang="en-IN" sz="2200" b="1" dirty="0">
              <a:solidFill>
                <a:schemeClr val="bg1"/>
              </a:solidFill>
              <a:latin typeface="+mn-lt"/>
            </a:endParaRPr>
          </a:p>
          <a:p>
            <a:pPr marL="495300" indent="-342900" algn="l">
              <a:buClr>
                <a:schemeClr val="accent5"/>
              </a:buClr>
              <a:buFont typeface="Wingdings" panose="05000000000000000000" pitchFamily="2" charset="2"/>
              <a:buChar char="q"/>
            </a:pPr>
            <a:r>
              <a:rPr lang="en-IN" sz="2200" b="1" dirty="0">
                <a:solidFill>
                  <a:schemeClr val="bg1"/>
                </a:solidFill>
                <a:latin typeface="+mn-lt"/>
              </a:rPr>
              <a:t>Re-organizing farm processes and improving relationships between both business partners and customers.</a:t>
            </a:r>
          </a:p>
          <a:p>
            <a:pPr marL="495300" indent="-342900" algn="l">
              <a:buClr>
                <a:schemeClr val="accent5"/>
              </a:buClr>
              <a:buFont typeface="Wingdings" panose="05000000000000000000" pitchFamily="2" charset="2"/>
              <a:buChar char="q"/>
            </a:pPr>
            <a:endParaRPr lang="en-IN" sz="2200" b="1" dirty="0">
              <a:solidFill>
                <a:schemeClr val="bg1"/>
              </a:solidFill>
              <a:latin typeface="+mn-lt"/>
            </a:endParaRPr>
          </a:p>
          <a:p>
            <a:pPr marL="495300" indent="-342900" algn="l">
              <a:buClr>
                <a:schemeClr val="accent5"/>
              </a:buClr>
              <a:buFont typeface="Wingdings" panose="05000000000000000000" pitchFamily="2" charset="2"/>
              <a:buChar char="q"/>
            </a:pPr>
            <a:r>
              <a:rPr lang="en-IN" sz="2200" b="1" dirty="0">
                <a:solidFill>
                  <a:schemeClr val="bg1"/>
                </a:solidFill>
                <a:latin typeface="+mn-lt"/>
              </a:rPr>
              <a:t>Allows small farms to have access to the same markets as larger farms.</a:t>
            </a:r>
          </a:p>
          <a:p>
            <a:pPr marL="495300" indent="-342900" algn="l">
              <a:buClr>
                <a:schemeClr val="accent5"/>
              </a:buClr>
              <a:buFont typeface="Wingdings" panose="05000000000000000000" pitchFamily="2" charset="2"/>
              <a:buChar char="q"/>
            </a:pPr>
            <a:endParaRPr lang="en-IN" sz="2200" b="1" dirty="0">
              <a:solidFill>
                <a:schemeClr val="bg1"/>
              </a:solidFill>
              <a:latin typeface="+mn-lt"/>
            </a:endParaRPr>
          </a:p>
          <a:p>
            <a:pPr marL="495300" indent="-342900" algn="l">
              <a:buClr>
                <a:schemeClr val="accent5"/>
              </a:buClr>
              <a:buFont typeface="Wingdings" panose="05000000000000000000" pitchFamily="2" charset="2"/>
              <a:buChar char="q"/>
            </a:pPr>
            <a:r>
              <a:rPr lang="en-IN" sz="2200" b="1" dirty="0">
                <a:solidFill>
                  <a:schemeClr val="bg1"/>
                </a:solidFill>
                <a:latin typeface="+mn-lt"/>
              </a:rPr>
              <a:t>Extend business by increasing opportunities with customers, suppliers and other farms.</a:t>
            </a:r>
          </a:p>
          <a:p>
            <a:pPr marL="495300" indent="-342900" algn="l">
              <a:buClr>
                <a:schemeClr val="accent5"/>
              </a:buClr>
              <a:buFont typeface="Wingdings" panose="05000000000000000000" pitchFamily="2" charset="2"/>
              <a:buChar char="q"/>
            </a:pPr>
            <a:endParaRPr lang="en-IN" sz="2200" b="1" dirty="0">
              <a:solidFill>
                <a:schemeClr val="bg1"/>
              </a:solidFill>
              <a:latin typeface="+mn-lt"/>
            </a:endParaRPr>
          </a:p>
          <a:p>
            <a:pPr marL="495300" indent="-342900" algn="l">
              <a:buClr>
                <a:schemeClr val="accent5"/>
              </a:buClr>
              <a:buFont typeface="Wingdings" panose="05000000000000000000" pitchFamily="2" charset="2"/>
              <a:buChar char="q"/>
            </a:pPr>
            <a:r>
              <a:rPr lang="en-IN" sz="2200" b="1" dirty="0">
                <a:solidFill>
                  <a:schemeClr val="bg1"/>
                </a:solidFill>
                <a:latin typeface="+mn-lt"/>
              </a:rPr>
              <a:t>Attract additional customers because of a higher level of customer service. </a:t>
            </a:r>
          </a:p>
          <a:p>
            <a:pPr marL="495300" indent="-342900" algn="l">
              <a:buClr>
                <a:schemeClr val="accent5"/>
              </a:buClr>
              <a:buFont typeface="Wingdings" panose="05000000000000000000" pitchFamily="2" charset="2"/>
              <a:buChar char="q"/>
            </a:pPr>
            <a:endParaRPr lang="en-IN" sz="2200" b="1" dirty="0">
              <a:solidFill>
                <a:schemeClr val="bg1"/>
              </a:solidFill>
              <a:latin typeface="+mn-lt"/>
            </a:endParaRPr>
          </a:p>
          <a:p>
            <a:pPr marL="495300" indent="-342900" algn="l">
              <a:buClr>
                <a:schemeClr val="accent5"/>
              </a:buClr>
              <a:buFont typeface="Wingdings" panose="05000000000000000000" pitchFamily="2" charset="2"/>
              <a:buChar char="q"/>
            </a:pPr>
            <a:r>
              <a:rPr lang="en-IN" sz="2200" b="1" dirty="0">
                <a:solidFill>
                  <a:schemeClr val="bg1"/>
                </a:solidFill>
                <a:latin typeface="+mn-lt"/>
              </a:rPr>
              <a:t>Lead to better customer relations and increase the number of customers.</a:t>
            </a:r>
          </a:p>
        </p:txBody>
      </p:sp>
    </p:spTree>
    <p:extLst>
      <p:ext uri="{BB962C8B-B14F-4D97-AF65-F5344CB8AC3E}">
        <p14:creationId xmlns:p14="http://schemas.microsoft.com/office/powerpoint/2010/main" val="38141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810389" y="266559"/>
            <a:ext cx="8524000" cy="894000"/>
          </a:xfrm>
        </p:spPr>
        <p:txBody>
          <a:bodyPr/>
          <a:lstStyle/>
          <a:p>
            <a:r>
              <a:rPr lang="en-IN" sz="4000" dirty="0">
                <a:solidFill>
                  <a:schemeClr val="bg1"/>
                </a:solidFill>
              </a:rPr>
              <a:t>CONCLUSION</a:t>
            </a:r>
          </a:p>
        </p:txBody>
      </p:sp>
      <p:sp>
        <p:nvSpPr>
          <p:cNvPr id="3" name="Subtitle 2"/>
          <p:cNvSpPr>
            <a:spLocks noGrp="1"/>
          </p:cNvSpPr>
          <p:nvPr>
            <p:ph type="subTitle" idx="1"/>
          </p:nvPr>
        </p:nvSpPr>
        <p:spPr>
          <a:xfrm flipH="1">
            <a:off x="540913" y="1514709"/>
            <a:ext cx="11062952" cy="4971245"/>
          </a:xfrm>
        </p:spPr>
        <p:txBody>
          <a:bodyPr/>
          <a:lstStyle/>
          <a:p>
            <a:pPr marL="495300" indent="-342900" algn="l">
              <a:buClr>
                <a:schemeClr val="accent5"/>
              </a:buClr>
              <a:buFont typeface="Wingdings" panose="05000000000000000000" pitchFamily="2" charset="2"/>
              <a:buChar char="q"/>
            </a:pPr>
            <a:r>
              <a:rPr lang="en-IN" sz="2200" b="1" dirty="0">
                <a:solidFill>
                  <a:schemeClr val="accent5"/>
                </a:solidFill>
                <a:latin typeface="+mn-lt"/>
              </a:rPr>
              <a:t>Changes the way farms and individuals purchase agricultural products by delegating tasks involved in buying and selling to intelligent mobile agents. </a:t>
            </a:r>
          </a:p>
          <a:p>
            <a:pPr marL="495300" indent="-342900" algn="l">
              <a:buClr>
                <a:schemeClr val="accent5"/>
              </a:buClr>
              <a:buFont typeface="Arial" panose="020B0604020202020204" pitchFamily="34" charset="0"/>
              <a:buChar char="•"/>
            </a:pPr>
            <a:endParaRPr lang="en-IN" sz="2200" b="1" dirty="0">
              <a:solidFill>
                <a:schemeClr val="accent5"/>
              </a:solidFill>
              <a:latin typeface="+mn-lt"/>
            </a:endParaRPr>
          </a:p>
          <a:p>
            <a:pPr marL="495300" indent="-342900" algn="l">
              <a:buClr>
                <a:schemeClr val="accent5"/>
              </a:buClr>
              <a:buFont typeface="Wingdings" panose="05000000000000000000" pitchFamily="2" charset="2"/>
              <a:buChar char="q"/>
            </a:pPr>
            <a:r>
              <a:rPr lang="en-IN" sz="2200" b="1" dirty="0">
                <a:solidFill>
                  <a:schemeClr val="accent5"/>
                </a:solidFill>
                <a:latin typeface="+mn-lt"/>
              </a:rPr>
              <a:t>Connect buyers and sellers in a way that ensures the integrity and visibility of valuable products to consumers, while trading partners can share a wide range of communiqué and data.</a:t>
            </a:r>
          </a:p>
          <a:p>
            <a:pPr marL="495300" indent="-342900" algn="l">
              <a:buClr>
                <a:schemeClr val="accent5"/>
              </a:buClr>
              <a:buFont typeface="Arial" panose="020B0604020202020204" pitchFamily="34" charset="0"/>
              <a:buChar char="•"/>
            </a:pPr>
            <a:endParaRPr lang="en-IN" sz="2200" b="1" dirty="0">
              <a:solidFill>
                <a:schemeClr val="accent5"/>
              </a:solidFill>
              <a:latin typeface="+mn-lt"/>
            </a:endParaRPr>
          </a:p>
          <a:p>
            <a:pPr marL="495300" indent="-342900" algn="l">
              <a:buClr>
                <a:schemeClr val="accent5"/>
              </a:buClr>
              <a:buFont typeface="Wingdings" panose="05000000000000000000" pitchFamily="2" charset="2"/>
              <a:buChar char="q"/>
            </a:pPr>
            <a:r>
              <a:rPr lang="en-IN" sz="2200" b="1" dirty="0">
                <a:solidFill>
                  <a:schemeClr val="accent5"/>
                </a:solidFill>
                <a:latin typeface="+mn-lt"/>
              </a:rPr>
              <a:t>When implemented, the integrity, effectiveness and efficiency of trading in the agricultural industry is ensured. </a:t>
            </a:r>
          </a:p>
          <a:p>
            <a:pPr marL="495300" indent="-342900" algn="l">
              <a:buClr>
                <a:schemeClr val="accent5"/>
              </a:buClr>
              <a:buFont typeface="Arial" panose="020B0604020202020204" pitchFamily="34" charset="0"/>
              <a:buChar char="•"/>
            </a:pPr>
            <a:endParaRPr lang="en-IN" sz="2200" b="1" dirty="0">
              <a:solidFill>
                <a:schemeClr val="accent5"/>
              </a:solidFill>
              <a:latin typeface="+mn-lt"/>
            </a:endParaRPr>
          </a:p>
          <a:p>
            <a:pPr marL="495300" indent="-342900" algn="l">
              <a:buClr>
                <a:schemeClr val="accent5"/>
              </a:buClr>
              <a:buFont typeface="Wingdings" panose="05000000000000000000" pitchFamily="2" charset="2"/>
              <a:buChar char="q"/>
            </a:pPr>
            <a:r>
              <a:rPr lang="en-IN" sz="2200" b="1" dirty="0">
                <a:solidFill>
                  <a:schemeClr val="accent5"/>
                </a:solidFill>
                <a:latin typeface="+mn-lt"/>
              </a:rPr>
              <a:t>It stands a better chance of generating higher revenue for the government than E-commerce.</a:t>
            </a:r>
          </a:p>
          <a:p>
            <a:pPr marL="495300" indent="-342900" algn="l">
              <a:buFont typeface="Arial" panose="020B0604020202020204" pitchFamily="34" charset="0"/>
              <a:buChar char="•"/>
            </a:pPr>
            <a:endParaRPr lang="en-IN" sz="2200" b="1" dirty="0">
              <a:solidFill>
                <a:schemeClr val="bg1"/>
              </a:solidFill>
            </a:endParaRPr>
          </a:p>
        </p:txBody>
      </p:sp>
    </p:spTree>
    <p:extLst>
      <p:ext uri="{BB962C8B-B14F-4D97-AF65-F5344CB8AC3E}">
        <p14:creationId xmlns:p14="http://schemas.microsoft.com/office/powerpoint/2010/main" val="3800846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628005" y="92213"/>
            <a:ext cx="8524000" cy="894000"/>
          </a:xfrm>
        </p:spPr>
        <p:txBody>
          <a:bodyPr/>
          <a:lstStyle/>
          <a:p>
            <a:r>
              <a:rPr lang="en-IN" sz="4000" dirty="0">
                <a:solidFill>
                  <a:schemeClr val="bg1"/>
                </a:solidFill>
              </a:rPr>
              <a:t>REFERENCES</a:t>
            </a:r>
          </a:p>
        </p:txBody>
      </p:sp>
      <p:sp>
        <p:nvSpPr>
          <p:cNvPr id="3" name="Subtitle 2"/>
          <p:cNvSpPr>
            <a:spLocks noGrp="1"/>
          </p:cNvSpPr>
          <p:nvPr>
            <p:ph type="subTitle" idx="1"/>
          </p:nvPr>
        </p:nvSpPr>
        <p:spPr>
          <a:xfrm flipH="1">
            <a:off x="455120" y="1084064"/>
            <a:ext cx="10869769" cy="5337314"/>
          </a:xfrm>
        </p:spPr>
        <p:txBody>
          <a:bodyPr/>
          <a:lstStyle/>
          <a:p>
            <a:pPr marL="152400" indent="0" algn="l">
              <a:lnSpc>
                <a:spcPct val="150000"/>
              </a:lnSpc>
              <a:buClr>
                <a:schemeClr val="accent5"/>
              </a:buClr>
            </a:pPr>
            <a:r>
              <a:rPr lang="en-IN" sz="1600" dirty="0" smtClean="0">
                <a:solidFill>
                  <a:schemeClr val="accent5"/>
                </a:solidFill>
                <a:latin typeface="+mn-lt"/>
              </a:rPr>
              <a:t>1. Ali </a:t>
            </a:r>
            <a:r>
              <a:rPr lang="en-IN" sz="1600" dirty="0">
                <a:solidFill>
                  <a:schemeClr val="accent5"/>
                </a:solidFill>
                <a:latin typeface="+mn-lt"/>
              </a:rPr>
              <a:t>Research </a:t>
            </a:r>
            <a:r>
              <a:rPr lang="en-IN" sz="1600" dirty="0" err="1">
                <a:solidFill>
                  <a:schemeClr val="accent5"/>
                </a:solidFill>
                <a:latin typeface="+mn-lt"/>
              </a:rPr>
              <a:t>Institute.Ali</a:t>
            </a:r>
            <a:r>
              <a:rPr lang="en-IN" sz="1600" dirty="0">
                <a:solidFill>
                  <a:schemeClr val="accent5"/>
                </a:solidFill>
                <a:latin typeface="+mn-lt"/>
              </a:rPr>
              <a:t> agricultural e-commerce development white paper. 12(4), 2-4, </a:t>
            </a:r>
            <a:r>
              <a:rPr lang="en-IN" sz="1600" dirty="0" smtClean="0">
                <a:solidFill>
                  <a:schemeClr val="accent5"/>
                </a:solidFill>
                <a:latin typeface="+mn-lt"/>
              </a:rPr>
              <a:t>2015.</a:t>
            </a:r>
            <a:endParaRPr lang="en-IN" sz="1600" dirty="0">
              <a:solidFill>
                <a:schemeClr val="accent5"/>
              </a:solidFill>
              <a:latin typeface="+mn-lt"/>
            </a:endParaRPr>
          </a:p>
          <a:p>
            <a:pPr marL="152400" indent="0" algn="l">
              <a:lnSpc>
                <a:spcPct val="150000"/>
              </a:lnSpc>
              <a:buClr>
                <a:schemeClr val="accent5"/>
              </a:buClr>
            </a:pPr>
            <a:r>
              <a:rPr lang="en-IN" sz="1600" dirty="0">
                <a:solidFill>
                  <a:schemeClr val="accent5"/>
                </a:solidFill>
                <a:latin typeface="+mn-lt"/>
              </a:rPr>
              <a:t>2. Zhao Ping, </a:t>
            </a:r>
            <a:r>
              <a:rPr lang="en-IN" sz="1600" dirty="0" err="1">
                <a:solidFill>
                  <a:schemeClr val="accent5"/>
                </a:solidFill>
                <a:latin typeface="+mn-lt"/>
              </a:rPr>
              <a:t>Luo</a:t>
            </a:r>
            <a:r>
              <a:rPr lang="en-IN" sz="1600" dirty="0">
                <a:solidFill>
                  <a:schemeClr val="accent5"/>
                </a:solidFill>
                <a:latin typeface="+mn-lt"/>
              </a:rPr>
              <a:t> Yi. Case Study and Enlightenment on the development of agricultural products e-commerce-taking </a:t>
            </a:r>
            <a:endParaRPr lang="en-IN" sz="1600" dirty="0" smtClean="0">
              <a:solidFill>
                <a:schemeClr val="accent5"/>
              </a:solidFill>
              <a:latin typeface="+mn-lt"/>
            </a:endParaRPr>
          </a:p>
          <a:p>
            <a:pPr marL="152400" indent="0" algn="l">
              <a:lnSpc>
                <a:spcPct val="150000"/>
              </a:lnSpc>
              <a:buClr>
                <a:schemeClr val="accent5"/>
              </a:buClr>
            </a:pPr>
            <a:r>
              <a:rPr lang="en-IN" sz="1600" dirty="0" smtClean="0">
                <a:solidFill>
                  <a:schemeClr val="accent5"/>
                </a:solidFill>
                <a:latin typeface="+mn-lt"/>
              </a:rPr>
              <a:t>Food </a:t>
            </a:r>
            <a:r>
              <a:rPr lang="en-IN" sz="1600" dirty="0">
                <a:solidFill>
                  <a:schemeClr val="accent5"/>
                </a:solidFill>
                <a:latin typeface="+mn-lt"/>
              </a:rPr>
              <a:t>Steward" and </a:t>
            </a:r>
            <a:r>
              <a:rPr lang="en-IN" sz="1600" dirty="0" err="1">
                <a:solidFill>
                  <a:schemeClr val="accent5"/>
                </a:solidFill>
                <a:latin typeface="+mn-lt"/>
              </a:rPr>
              <a:t>Freshdirect</a:t>
            </a:r>
            <a:r>
              <a:rPr lang="en-IN" sz="1600" dirty="0">
                <a:solidFill>
                  <a:schemeClr val="accent5"/>
                </a:solidFill>
                <a:latin typeface="+mn-lt"/>
              </a:rPr>
              <a:t> as examples. Business Economics </a:t>
            </a:r>
            <a:r>
              <a:rPr lang="en-IN" sz="1600" dirty="0" smtClean="0">
                <a:solidFill>
                  <a:schemeClr val="accent5"/>
                </a:solidFill>
                <a:latin typeface="+mn-lt"/>
              </a:rPr>
              <a:t>And </a:t>
            </a:r>
            <a:r>
              <a:rPr lang="en-IN" sz="1600" dirty="0">
                <a:solidFill>
                  <a:schemeClr val="accent5"/>
                </a:solidFill>
                <a:latin typeface="+mn-lt"/>
              </a:rPr>
              <a:t>Management, 19-23, 2011(07). </a:t>
            </a:r>
          </a:p>
          <a:p>
            <a:pPr marL="152400" indent="0" algn="l">
              <a:lnSpc>
                <a:spcPct val="150000"/>
              </a:lnSpc>
              <a:buClr>
                <a:schemeClr val="accent5"/>
              </a:buClr>
            </a:pPr>
            <a:r>
              <a:rPr lang="en-IN" sz="1600" dirty="0">
                <a:solidFill>
                  <a:schemeClr val="accent5"/>
                </a:solidFill>
                <a:latin typeface="+mn-lt"/>
              </a:rPr>
              <a:t>3. </a:t>
            </a:r>
            <a:r>
              <a:rPr lang="en-IN" sz="1600" dirty="0" err="1">
                <a:solidFill>
                  <a:schemeClr val="accent5"/>
                </a:solidFill>
                <a:latin typeface="+mn-lt"/>
              </a:rPr>
              <a:t>Luo</a:t>
            </a:r>
            <a:r>
              <a:rPr lang="en-IN" sz="1600" dirty="0">
                <a:solidFill>
                  <a:schemeClr val="accent5"/>
                </a:solidFill>
                <a:latin typeface="+mn-lt"/>
              </a:rPr>
              <a:t> </a:t>
            </a:r>
            <a:r>
              <a:rPr lang="en-IN" sz="1600" dirty="0" err="1">
                <a:solidFill>
                  <a:schemeClr val="accent5"/>
                </a:solidFill>
                <a:latin typeface="+mn-lt"/>
              </a:rPr>
              <a:t>Yi.Some</a:t>
            </a:r>
            <a:r>
              <a:rPr lang="en-IN" sz="1600" dirty="0">
                <a:solidFill>
                  <a:schemeClr val="accent5"/>
                </a:solidFill>
                <a:latin typeface="+mn-lt"/>
              </a:rPr>
              <a:t> Thoughts on the Development of e-commerce of Agricultural Products in China-Study on multiple cases, 110-116, 2012(09). , 020 (2017) DOI: 10.1051/ 710002040 2016 </a:t>
            </a:r>
            <a:r>
              <a:rPr lang="en-IN" sz="1600" dirty="0" smtClean="0">
                <a:solidFill>
                  <a:schemeClr val="accent5"/>
                </a:solidFill>
                <a:latin typeface="+mn-lt"/>
              </a:rPr>
              <a:t>MATEC </a:t>
            </a:r>
            <a:r>
              <a:rPr lang="en-IN" sz="1600" dirty="0">
                <a:solidFill>
                  <a:schemeClr val="accent5"/>
                </a:solidFill>
                <a:latin typeface="+mn-lt"/>
              </a:rPr>
              <a:t>Web of Conferences 100 GCMM 40 </a:t>
            </a:r>
            <a:r>
              <a:rPr lang="en-IN" sz="1600" dirty="0" err="1">
                <a:solidFill>
                  <a:schemeClr val="accent5"/>
                </a:solidFill>
                <a:latin typeface="+mn-lt"/>
              </a:rPr>
              <a:t>matecconf</a:t>
            </a:r>
            <a:r>
              <a:rPr lang="en-IN" sz="1600" dirty="0">
                <a:solidFill>
                  <a:schemeClr val="accent5"/>
                </a:solidFill>
                <a:latin typeface="+mn-lt"/>
              </a:rPr>
              <a:t>/201 </a:t>
            </a:r>
            <a:r>
              <a:rPr lang="en-IN" sz="1600" dirty="0" smtClean="0">
                <a:solidFill>
                  <a:schemeClr val="accent5"/>
                </a:solidFill>
                <a:latin typeface="+mn-lt"/>
              </a:rPr>
              <a:t>5.</a:t>
            </a:r>
            <a:endParaRPr lang="en-IN" sz="1600" dirty="0">
              <a:solidFill>
                <a:schemeClr val="accent5"/>
              </a:solidFill>
              <a:latin typeface="+mn-lt"/>
            </a:endParaRPr>
          </a:p>
          <a:p>
            <a:pPr marL="152400" indent="0" algn="l">
              <a:lnSpc>
                <a:spcPct val="150000"/>
              </a:lnSpc>
              <a:buClr>
                <a:schemeClr val="accent5"/>
              </a:buClr>
            </a:pPr>
            <a:r>
              <a:rPr lang="en-IN" sz="1600" dirty="0" smtClean="0">
                <a:solidFill>
                  <a:schemeClr val="accent5"/>
                </a:solidFill>
                <a:latin typeface="+mn-lt"/>
              </a:rPr>
              <a:t>4</a:t>
            </a:r>
            <a:r>
              <a:rPr lang="en-IN" sz="1600" dirty="0">
                <a:solidFill>
                  <a:schemeClr val="accent5"/>
                </a:solidFill>
                <a:latin typeface="+mn-lt"/>
              </a:rPr>
              <a:t>. Cui </a:t>
            </a:r>
            <a:r>
              <a:rPr lang="en-IN" sz="1600" dirty="0" err="1">
                <a:solidFill>
                  <a:schemeClr val="accent5"/>
                </a:solidFill>
                <a:latin typeface="+mn-lt"/>
              </a:rPr>
              <a:t>Jing.Tootoo</a:t>
            </a:r>
            <a:r>
              <a:rPr lang="en-IN" sz="1600" dirty="0">
                <a:solidFill>
                  <a:schemeClr val="accent5"/>
                </a:solidFill>
                <a:latin typeface="+mn-lt"/>
              </a:rPr>
              <a:t> industrial </a:t>
            </a:r>
            <a:r>
              <a:rPr lang="en-IN" sz="1600" dirty="0" err="1" smtClean="0">
                <a:solidFill>
                  <a:schemeClr val="accent5"/>
                </a:solidFill>
                <a:latin typeface="+mn-lt"/>
              </a:rPr>
              <a:t>commune:the</a:t>
            </a:r>
            <a:r>
              <a:rPr lang="en-IN" sz="1600" dirty="0" smtClean="0">
                <a:solidFill>
                  <a:schemeClr val="accent5"/>
                </a:solidFill>
                <a:latin typeface="+mn-lt"/>
              </a:rPr>
              <a:t> </a:t>
            </a:r>
            <a:r>
              <a:rPr lang="en-IN" sz="1600" dirty="0">
                <a:solidFill>
                  <a:schemeClr val="accent5"/>
                </a:solidFill>
                <a:latin typeface="+mn-lt"/>
              </a:rPr>
              <a:t>control of whole supply chain. China 's Economy and </a:t>
            </a:r>
            <a:r>
              <a:rPr lang="en-IN" sz="1600" dirty="0" err="1" smtClean="0">
                <a:solidFill>
                  <a:schemeClr val="accent5"/>
                </a:solidFill>
                <a:latin typeface="+mn-lt"/>
              </a:rPr>
              <a:t>Informa-tization</a:t>
            </a:r>
            <a:r>
              <a:rPr lang="en-IN" sz="1600" dirty="0">
                <a:solidFill>
                  <a:schemeClr val="accent5"/>
                </a:solidFill>
                <a:latin typeface="+mn-lt"/>
              </a:rPr>
              <a:t>, 56- 57, 2013(14). </a:t>
            </a:r>
          </a:p>
          <a:p>
            <a:pPr marL="152400" indent="0" algn="l">
              <a:lnSpc>
                <a:spcPct val="150000"/>
              </a:lnSpc>
              <a:buClr>
                <a:schemeClr val="accent5"/>
              </a:buClr>
            </a:pPr>
            <a:r>
              <a:rPr lang="en-IN" sz="1600" dirty="0" smtClean="0">
                <a:solidFill>
                  <a:schemeClr val="accent5"/>
                </a:solidFill>
                <a:latin typeface="+mn-lt"/>
              </a:rPr>
              <a:t>5. </a:t>
            </a:r>
            <a:r>
              <a:rPr lang="en-IN" sz="1600" dirty="0" err="1" smtClean="0">
                <a:solidFill>
                  <a:schemeClr val="accent5"/>
                </a:solidFill>
                <a:latin typeface="+mn-lt"/>
              </a:rPr>
              <a:t>Zhi</a:t>
            </a:r>
            <a:r>
              <a:rPr lang="en-IN" sz="1600" dirty="0" smtClean="0">
                <a:solidFill>
                  <a:schemeClr val="accent5"/>
                </a:solidFill>
                <a:latin typeface="+mn-lt"/>
              </a:rPr>
              <a:t> </a:t>
            </a:r>
            <a:r>
              <a:rPr lang="en-IN" sz="1600" dirty="0" err="1">
                <a:solidFill>
                  <a:schemeClr val="accent5"/>
                </a:solidFill>
                <a:latin typeface="+mn-lt"/>
              </a:rPr>
              <a:t>Ying.Those</a:t>
            </a:r>
            <a:r>
              <a:rPr lang="en-IN" sz="1600" dirty="0">
                <a:solidFill>
                  <a:schemeClr val="accent5"/>
                </a:solidFill>
                <a:latin typeface="+mn-lt"/>
              </a:rPr>
              <a:t> things about originally life network and </a:t>
            </a:r>
            <a:r>
              <a:rPr lang="en-IN" sz="1600" dirty="0" err="1">
                <a:solidFill>
                  <a:schemeClr val="accent5"/>
                </a:solidFill>
                <a:latin typeface="+mn-lt"/>
              </a:rPr>
              <a:t>chu</a:t>
            </a:r>
            <a:r>
              <a:rPr lang="en-IN" sz="1600" dirty="0">
                <a:solidFill>
                  <a:schemeClr val="accent5"/>
                </a:solidFill>
                <a:latin typeface="+mn-lt"/>
              </a:rPr>
              <a:t> orange-Interview with assistant to the President of Originally life network. China Advertising, 85-87, 2014(08). </a:t>
            </a:r>
          </a:p>
          <a:p>
            <a:pPr marL="152400" indent="0" algn="l">
              <a:lnSpc>
                <a:spcPct val="150000"/>
              </a:lnSpc>
              <a:buClr>
                <a:schemeClr val="accent5"/>
              </a:buClr>
            </a:pPr>
            <a:r>
              <a:rPr lang="en-IN" sz="1600" dirty="0">
                <a:solidFill>
                  <a:schemeClr val="accent5"/>
                </a:solidFill>
                <a:latin typeface="+mn-lt"/>
              </a:rPr>
              <a:t>6. Wu </a:t>
            </a:r>
            <a:r>
              <a:rPr lang="en-IN" sz="1600" dirty="0" err="1">
                <a:solidFill>
                  <a:schemeClr val="accent5"/>
                </a:solidFill>
                <a:latin typeface="+mn-lt"/>
              </a:rPr>
              <a:t>Wenmi</a:t>
            </a:r>
            <a:r>
              <a:rPr lang="en-IN" sz="1600" dirty="0">
                <a:solidFill>
                  <a:schemeClr val="accent5"/>
                </a:solidFill>
                <a:latin typeface="+mn-lt"/>
              </a:rPr>
              <a:t>. The way of </a:t>
            </a:r>
            <a:r>
              <a:rPr lang="en-IN" sz="1600" dirty="0" err="1">
                <a:solidFill>
                  <a:schemeClr val="accent5"/>
                </a:solidFill>
                <a:latin typeface="+mn-lt"/>
              </a:rPr>
              <a:t>Suichang</a:t>
            </a:r>
            <a:r>
              <a:rPr lang="en-IN" sz="1600" dirty="0">
                <a:solidFill>
                  <a:schemeClr val="accent5"/>
                </a:solidFill>
                <a:latin typeface="+mn-lt"/>
              </a:rPr>
              <a:t> mode of letting the agricultural products business platform landing. Innovation technology, 48-49, 2014(07). </a:t>
            </a:r>
          </a:p>
          <a:p>
            <a:pPr marL="152400" indent="0" algn="l">
              <a:lnSpc>
                <a:spcPct val="150000"/>
              </a:lnSpc>
              <a:buClr>
                <a:schemeClr val="accent5"/>
              </a:buClr>
            </a:pPr>
            <a:r>
              <a:rPr lang="en-IN" sz="1600" dirty="0">
                <a:solidFill>
                  <a:schemeClr val="accent5"/>
                </a:solidFill>
                <a:latin typeface="+mn-lt"/>
              </a:rPr>
              <a:t>7. Ali Research </a:t>
            </a:r>
            <a:r>
              <a:rPr lang="en-IN" sz="1600" dirty="0" err="1">
                <a:solidFill>
                  <a:schemeClr val="accent5"/>
                </a:solidFill>
                <a:latin typeface="+mn-lt"/>
              </a:rPr>
              <a:t>Institute.research</a:t>
            </a:r>
            <a:r>
              <a:rPr lang="en-IN" sz="1600" dirty="0">
                <a:solidFill>
                  <a:schemeClr val="accent5"/>
                </a:solidFill>
                <a:latin typeface="+mn-lt"/>
              </a:rPr>
              <a:t> on </a:t>
            </a:r>
            <a:r>
              <a:rPr lang="en-IN" sz="1600" dirty="0" err="1">
                <a:solidFill>
                  <a:schemeClr val="accent5"/>
                </a:solidFill>
                <a:latin typeface="+mn-lt"/>
              </a:rPr>
              <a:t>Suichang</a:t>
            </a:r>
            <a:r>
              <a:rPr lang="en-IN" sz="1600" dirty="0">
                <a:solidFill>
                  <a:schemeClr val="accent5"/>
                </a:solidFill>
                <a:latin typeface="+mn-lt"/>
              </a:rPr>
              <a:t> model. (30)10, 2013.</a:t>
            </a:r>
          </a:p>
          <a:p>
            <a:pPr algn="l">
              <a:lnSpc>
                <a:spcPct val="150000"/>
              </a:lnSpc>
            </a:pPr>
            <a:endParaRPr lang="en-IN" sz="1600" dirty="0">
              <a:solidFill>
                <a:schemeClr val="bg1"/>
              </a:solidFill>
              <a:latin typeface="+mn-lt"/>
            </a:endParaRPr>
          </a:p>
        </p:txBody>
      </p:sp>
    </p:spTree>
    <p:extLst>
      <p:ext uri="{BB962C8B-B14F-4D97-AF65-F5344CB8AC3E}">
        <p14:creationId xmlns:p14="http://schemas.microsoft.com/office/powerpoint/2010/main" val="335593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2320155" y="2291435"/>
            <a:ext cx="7881869" cy="1732546"/>
          </a:xfrm>
        </p:spPr>
        <p:txBody>
          <a:bodyPr>
            <a:scene3d>
              <a:camera prst="orthographicFront"/>
              <a:lightRig rig="harsh" dir="t"/>
            </a:scene3d>
            <a:sp3d extrusionH="57150" prstMaterial="matte">
              <a:bevelT w="63500" h="12700" prst="angle"/>
              <a:contourClr>
                <a:schemeClr val="bg1">
                  <a:lumMod val="65000"/>
                </a:schemeClr>
              </a:contourClr>
            </a:sp3d>
          </a:bodyPr>
          <a:lstStyle/>
          <a:p>
            <a:pPr algn="l"/>
            <a:r>
              <a:rPr lang="en-US" sz="9600" b="1" dirty="0">
                <a:ln/>
                <a:solidFill>
                  <a:schemeClr val="accent3"/>
                </a:solidFill>
                <a:latin typeface="Algerian" panose="04020705040A02060702" pitchFamily="82" charset="0"/>
              </a:rPr>
              <a:t>Thank You</a:t>
            </a:r>
            <a:endParaRPr lang="en-IN" sz="9600" b="1" dirty="0">
              <a:ln/>
              <a:solidFill>
                <a:schemeClr val="accent3"/>
              </a:solidFill>
              <a:latin typeface="Algerian" panose="04020705040A02060702" pitchFamily="82" charset="0"/>
            </a:endParaRPr>
          </a:p>
        </p:txBody>
      </p:sp>
    </p:spTree>
    <p:extLst>
      <p:ext uri="{BB962C8B-B14F-4D97-AF65-F5344CB8AC3E}">
        <p14:creationId xmlns:p14="http://schemas.microsoft.com/office/powerpoint/2010/main" val="1593782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3181080" y="218941"/>
            <a:ext cx="4948883" cy="844546"/>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n-IN" sz="4000" dirty="0">
                <a:ln/>
                <a:solidFill>
                  <a:schemeClr val="accent5"/>
                </a:solidFill>
              </a:rPr>
              <a:t>ABSTRACT</a:t>
            </a:r>
          </a:p>
        </p:txBody>
      </p:sp>
      <p:sp>
        <p:nvSpPr>
          <p:cNvPr id="3" name="Subtitle 2"/>
          <p:cNvSpPr>
            <a:spLocks noGrp="1"/>
          </p:cNvSpPr>
          <p:nvPr>
            <p:ph type="subTitle" idx="1"/>
          </p:nvPr>
        </p:nvSpPr>
        <p:spPr>
          <a:xfrm flipH="1">
            <a:off x="590291" y="1165537"/>
            <a:ext cx="11037194" cy="5164429"/>
          </a:xfrm>
        </p:spPr>
        <p:txBody>
          <a:bodyPr/>
          <a:lstStyle/>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n-lt"/>
              </a:rPr>
              <a:t>Electronic commerce (EC) is a term for any type of business, or commercial transaction that involves the transfer of information across an electronic network, primarily the Internet</a:t>
            </a:r>
            <a:r>
              <a:rPr lang="en-IN" sz="2000" b="1" dirty="0" smtClean="0">
                <a:solidFill>
                  <a:schemeClr val="accent3">
                    <a:lumMod val="50000"/>
                  </a:schemeClr>
                </a:solidFill>
                <a:latin typeface="+mn-lt"/>
              </a:rPr>
              <a:t>.</a:t>
            </a: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latin typeface="+mn-lt"/>
            </a:endParaRPr>
          </a:p>
          <a:p>
            <a:pPr marL="495300" indent="-342900" algn="just">
              <a:buClr>
                <a:schemeClr val="accent5"/>
              </a:buClr>
              <a:buFont typeface="Wingdings" panose="05000000000000000000" pitchFamily="2" charset="2"/>
              <a:buChar char="q"/>
            </a:pPr>
            <a:r>
              <a:rPr lang="en-IN" sz="2000" b="1" dirty="0" smtClean="0">
                <a:solidFill>
                  <a:schemeClr val="accent3">
                    <a:lumMod val="50000"/>
                  </a:schemeClr>
                </a:solidFill>
                <a:latin typeface="+mn-lt"/>
              </a:rPr>
              <a:t>EC </a:t>
            </a:r>
            <a:r>
              <a:rPr lang="en-IN" sz="2000" b="1" dirty="0">
                <a:solidFill>
                  <a:schemeClr val="accent3">
                    <a:lumMod val="50000"/>
                  </a:schemeClr>
                </a:solidFill>
                <a:latin typeface="+mn-lt"/>
              </a:rPr>
              <a:t>has expanded rapidly over the past decade and is predicted to continue at this rate, or even accelerate as it allows consumers to exchange goods and services with no barriers of time or distance and it is often faster, cheaper and more convenient than the traditional methods of commerce</a:t>
            </a: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latin typeface="+mn-lt"/>
            </a:endParaRPr>
          </a:p>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n-lt"/>
              </a:rPr>
              <a:t>With the improvements in the internet, online shopping has been more popular among users. Consumers can shop from online stores that allow them to shop without physically going into shops. </a:t>
            </a: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latin typeface="+mn-lt"/>
            </a:endParaRPr>
          </a:p>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n-lt"/>
              </a:rPr>
              <a:t>The internet has been an essential business platform for the product trade of products between organizations and consumers and even between consumers themselves.</a:t>
            </a: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endParaRPr>
          </a:p>
        </p:txBody>
      </p:sp>
    </p:spTree>
    <p:extLst>
      <p:ext uri="{BB962C8B-B14F-4D97-AF65-F5344CB8AC3E}">
        <p14:creationId xmlns:p14="http://schemas.microsoft.com/office/powerpoint/2010/main" val="321264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952054" y="285396"/>
            <a:ext cx="8524000" cy="894000"/>
          </a:xfrm>
        </p:spPr>
        <p:txBody>
          <a:bodyPr/>
          <a:lstStyle/>
          <a:p>
            <a:r>
              <a:rPr lang="en-IN" sz="4000" dirty="0">
                <a:solidFill>
                  <a:schemeClr val="bg1"/>
                </a:solidFill>
              </a:rPr>
              <a:t>INTRODUCTION</a:t>
            </a:r>
          </a:p>
        </p:txBody>
      </p:sp>
      <p:sp>
        <p:nvSpPr>
          <p:cNvPr id="3" name="Subtitle 2"/>
          <p:cNvSpPr>
            <a:spLocks noGrp="1"/>
          </p:cNvSpPr>
          <p:nvPr>
            <p:ph type="subTitle" idx="1"/>
          </p:nvPr>
        </p:nvSpPr>
        <p:spPr>
          <a:xfrm flipH="1">
            <a:off x="397098" y="1499419"/>
            <a:ext cx="11346287" cy="4938069"/>
          </a:xfrm>
        </p:spPr>
        <p:txBody>
          <a:bodyPr/>
          <a:lstStyle/>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j-lt"/>
              </a:rPr>
              <a:t>EC can be basically defined as the production, promotion, selling and distribution of products and services in an online environment.</a:t>
            </a:r>
          </a:p>
          <a:p>
            <a:pPr marL="152400" indent="0" algn="just">
              <a:buClr>
                <a:schemeClr val="accent5"/>
              </a:buClr>
            </a:pPr>
            <a:endParaRPr lang="en-IN" sz="2000" b="1" dirty="0">
              <a:solidFill>
                <a:schemeClr val="accent3">
                  <a:lumMod val="50000"/>
                </a:schemeClr>
              </a:solidFill>
              <a:latin typeface="+mj-lt"/>
            </a:endParaRPr>
          </a:p>
          <a:p>
            <a:pPr marL="495300" indent="-342900" algn="just">
              <a:buClr>
                <a:schemeClr val="accent5"/>
              </a:buClr>
              <a:buFont typeface="Wingdings" panose="05000000000000000000" pitchFamily="2" charset="2"/>
              <a:buChar char="q"/>
            </a:pPr>
            <a:r>
              <a:rPr lang="en-US" sz="2000" b="1" dirty="0">
                <a:solidFill>
                  <a:schemeClr val="accent3">
                    <a:lumMod val="50000"/>
                  </a:schemeClr>
                </a:solidFill>
                <a:latin typeface="+mj-lt"/>
              </a:rPr>
              <a:t>Agricultural Ecommerce is a method for reducing administrative cost and cycle time, re-organizing farm processes and improving relationships between both business partners and customers</a:t>
            </a:r>
            <a:endParaRPr lang="en-IN" sz="2000" b="1" dirty="0">
              <a:solidFill>
                <a:schemeClr val="accent3">
                  <a:lumMod val="50000"/>
                </a:schemeClr>
              </a:solidFill>
              <a:latin typeface="+mj-lt"/>
            </a:endParaRP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latin typeface="+mj-lt"/>
            </a:endParaRPr>
          </a:p>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j-lt"/>
              </a:rPr>
              <a:t>Considering the characteristics of its business operations, EC category used for the project is B2C- Business to Consumer.</a:t>
            </a:r>
          </a:p>
          <a:p>
            <a:pPr marL="495300" indent="-342900" algn="just">
              <a:buClr>
                <a:schemeClr val="accent5"/>
              </a:buClr>
              <a:buFont typeface="Wingdings" panose="05000000000000000000" pitchFamily="2" charset="2"/>
              <a:buChar char="q"/>
            </a:pPr>
            <a:endParaRPr lang="en-IN" sz="2000" b="1" dirty="0">
              <a:solidFill>
                <a:schemeClr val="accent3">
                  <a:lumMod val="50000"/>
                </a:schemeClr>
              </a:solidFill>
              <a:latin typeface="+mj-lt"/>
            </a:endParaRPr>
          </a:p>
          <a:p>
            <a:pPr marL="495300" indent="-342900" algn="just">
              <a:buClr>
                <a:schemeClr val="accent5"/>
              </a:buClr>
              <a:buFont typeface="Wingdings" panose="05000000000000000000" pitchFamily="2" charset="2"/>
              <a:buChar char="q"/>
            </a:pPr>
            <a:r>
              <a:rPr lang="en-IN" sz="2000" b="1" dirty="0">
                <a:solidFill>
                  <a:schemeClr val="accent3">
                    <a:lumMod val="50000"/>
                  </a:schemeClr>
                </a:solidFill>
                <a:latin typeface="+mj-lt"/>
              </a:rPr>
              <a:t>Business-to consumer (B2C): B2C EC is defined as the selling of the businesses into the general public which is the most attractive trade through the internet. </a:t>
            </a:r>
          </a:p>
          <a:p>
            <a:pPr marL="152400" indent="0" algn="just">
              <a:buClr>
                <a:schemeClr val="accent5"/>
              </a:buClr>
            </a:pPr>
            <a:r>
              <a:rPr lang="en-IN" sz="2000" b="1" dirty="0">
                <a:solidFill>
                  <a:schemeClr val="accent3">
                    <a:lumMod val="50000"/>
                  </a:schemeClr>
                </a:solidFill>
                <a:latin typeface="+mj-lt"/>
              </a:rPr>
              <a:t> </a:t>
            </a:r>
            <a:r>
              <a:rPr lang="en-IN" sz="2000" b="1" dirty="0" smtClean="0">
                <a:solidFill>
                  <a:schemeClr val="accent3">
                    <a:lumMod val="50000"/>
                  </a:schemeClr>
                </a:solidFill>
                <a:latin typeface="+mj-lt"/>
              </a:rPr>
              <a:t>    Online </a:t>
            </a:r>
            <a:r>
              <a:rPr lang="en-IN" sz="2000" b="1" dirty="0">
                <a:solidFill>
                  <a:schemeClr val="accent3">
                    <a:lumMod val="50000"/>
                  </a:schemeClr>
                </a:solidFill>
                <a:latin typeface="+mj-lt"/>
              </a:rPr>
              <a:t>insurance and banking can be counted under this category.</a:t>
            </a:r>
          </a:p>
          <a:p>
            <a:pPr marL="495300" indent="-342900" algn="just">
              <a:buClr>
                <a:schemeClr val="accent5"/>
              </a:buClr>
              <a:buFont typeface="Wingdings" panose="05000000000000000000" pitchFamily="2" charset="2"/>
              <a:buChar char="q"/>
            </a:pPr>
            <a:endParaRPr lang="en-US" sz="2000" b="1" dirty="0">
              <a:solidFill>
                <a:schemeClr val="tx2"/>
              </a:solidFill>
            </a:endParaRPr>
          </a:p>
          <a:p>
            <a:pPr marL="495300" indent="-342900" algn="just">
              <a:buClr>
                <a:schemeClr val="accent5"/>
              </a:buClr>
              <a:buFont typeface="Wingdings" panose="05000000000000000000" pitchFamily="2" charset="2"/>
              <a:buChar char="q"/>
            </a:pPr>
            <a:endParaRPr lang="en-US" sz="2000" b="1" dirty="0">
              <a:solidFill>
                <a:schemeClr val="bg1"/>
              </a:solidFill>
            </a:endParaRPr>
          </a:p>
        </p:txBody>
      </p:sp>
    </p:spTree>
    <p:extLst>
      <p:ext uri="{BB962C8B-B14F-4D97-AF65-F5344CB8AC3E}">
        <p14:creationId xmlns:p14="http://schemas.microsoft.com/office/powerpoint/2010/main" val="3558941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476519" y="244698"/>
            <a:ext cx="11397801" cy="875763"/>
          </a:xfrm>
        </p:spPr>
        <p:txBody>
          <a:bodyPr/>
          <a:lstStyle/>
          <a:p>
            <a:r>
              <a:rPr lang="en-US" sz="4000" dirty="0" smtClean="0">
                <a:solidFill>
                  <a:schemeClr val="bg1"/>
                </a:solidFill>
              </a:rPr>
              <a:t>Aim and Objectives</a:t>
            </a:r>
            <a:endParaRPr lang="en-IN" sz="4000" dirty="0">
              <a:solidFill>
                <a:schemeClr val="bg1"/>
              </a:solidFill>
            </a:endParaRPr>
          </a:p>
        </p:txBody>
      </p:sp>
      <p:sp>
        <p:nvSpPr>
          <p:cNvPr id="3" name="Subtitle 2"/>
          <p:cNvSpPr>
            <a:spLocks noGrp="1"/>
          </p:cNvSpPr>
          <p:nvPr>
            <p:ph type="subTitle" idx="1"/>
          </p:nvPr>
        </p:nvSpPr>
        <p:spPr>
          <a:xfrm flipH="1">
            <a:off x="270454" y="1339403"/>
            <a:ext cx="11603866" cy="4636095"/>
          </a:xfrm>
        </p:spPr>
        <p:txBody>
          <a:bodyPr/>
          <a:lstStyle/>
          <a:p>
            <a:pPr marL="495300" indent="-342900" algn="just">
              <a:buClr>
                <a:schemeClr val="accent5"/>
              </a:buClr>
              <a:buFont typeface="Wingdings" panose="05000000000000000000" pitchFamily="2" charset="2"/>
              <a:buChar char="q"/>
            </a:pPr>
            <a:r>
              <a:rPr lang="en-US" sz="2000" b="1" dirty="0">
                <a:solidFill>
                  <a:schemeClr val="accent5"/>
                </a:solidFill>
                <a:latin typeface="+mn-lt"/>
              </a:rPr>
              <a:t>The Ecommerce App is a portal which allows merchants in developing countries to advertise and sell their goods. </a:t>
            </a:r>
          </a:p>
          <a:p>
            <a:pPr marL="495300" indent="-342900" algn="just">
              <a:buClr>
                <a:schemeClr val="accent5"/>
              </a:buClr>
              <a:buFont typeface="Wingdings" panose="05000000000000000000" pitchFamily="2" charset="2"/>
              <a:buChar char="q"/>
            </a:pPr>
            <a:endParaRPr lang="en-US" sz="2000" b="1" dirty="0">
              <a:solidFill>
                <a:schemeClr val="accent5"/>
              </a:solidFill>
              <a:latin typeface="+mn-lt"/>
            </a:endParaRPr>
          </a:p>
          <a:p>
            <a:pPr marL="495300" indent="-342900" algn="just">
              <a:buClr>
                <a:schemeClr val="accent5"/>
              </a:buClr>
              <a:buFont typeface="Wingdings" panose="05000000000000000000" pitchFamily="2" charset="2"/>
              <a:buChar char="q"/>
            </a:pPr>
            <a:r>
              <a:rPr lang="en-US" sz="2000" b="1" dirty="0">
                <a:solidFill>
                  <a:schemeClr val="accent5"/>
                </a:solidFill>
                <a:latin typeface="+mn-lt"/>
              </a:rPr>
              <a:t>This would permit rural communities to make their wares available to the rest of the world. </a:t>
            </a:r>
            <a:endParaRPr lang="en-IN" sz="2000" b="1" dirty="0">
              <a:solidFill>
                <a:schemeClr val="accent5"/>
              </a:solidFill>
              <a:latin typeface="+mn-lt"/>
            </a:endParaRPr>
          </a:p>
          <a:p>
            <a:pPr marL="495300" indent="-342900" algn="just">
              <a:buClr>
                <a:schemeClr val="accent5"/>
              </a:buClr>
              <a:buFont typeface="Wingdings" panose="05000000000000000000" pitchFamily="2" charset="2"/>
              <a:buChar char="q"/>
            </a:pPr>
            <a:endParaRPr lang="en-IN" sz="2000" b="1" dirty="0">
              <a:solidFill>
                <a:schemeClr val="accent5"/>
              </a:solidFill>
              <a:latin typeface="+mn-lt"/>
            </a:endParaRPr>
          </a:p>
          <a:p>
            <a:pPr marL="495300" indent="-342900" algn="just">
              <a:buClr>
                <a:schemeClr val="accent5"/>
              </a:buClr>
              <a:buFont typeface="Wingdings" panose="05000000000000000000" pitchFamily="2" charset="2"/>
              <a:buChar char="q"/>
            </a:pPr>
            <a:r>
              <a:rPr lang="en-US" sz="2000" b="1" dirty="0">
                <a:solidFill>
                  <a:schemeClr val="accent5"/>
                </a:solidFill>
                <a:latin typeface="+mn-lt"/>
              </a:rPr>
              <a:t>The objective is to create a platform which would allow product information to be updated securely using a mobile device and will allow users to buy goods form the merchant. </a:t>
            </a:r>
          </a:p>
          <a:p>
            <a:pPr marL="495300" indent="-342900" algn="just">
              <a:buClr>
                <a:schemeClr val="accent5"/>
              </a:buClr>
              <a:buFont typeface="Wingdings" panose="05000000000000000000" pitchFamily="2" charset="2"/>
              <a:buChar char="q"/>
            </a:pPr>
            <a:endParaRPr lang="en-US" sz="2000" b="1" dirty="0">
              <a:solidFill>
                <a:schemeClr val="accent5"/>
              </a:solidFill>
              <a:latin typeface="+mn-lt"/>
            </a:endParaRPr>
          </a:p>
          <a:p>
            <a:pPr marL="495300" indent="-342900" algn="just">
              <a:buClr>
                <a:schemeClr val="accent5"/>
              </a:buClr>
              <a:buFont typeface="Wingdings" panose="05000000000000000000" pitchFamily="2" charset="2"/>
              <a:buChar char="q"/>
            </a:pPr>
            <a:r>
              <a:rPr lang="en-US" sz="2000" b="1" dirty="0">
                <a:solidFill>
                  <a:schemeClr val="accent5"/>
                </a:solidFill>
                <a:latin typeface="+mn-lt"/>
              </a:rPr>
              <a:t>The main concern is given to the village people to explore their agro-products and to enhance our traditional Indian culture.</a:t>
            </a:r>
          </a:p>
          <a:p>
            <a:pPr marL="495300" indent="-342900" algn="just">
              <a:buClr>
                <a:schemeClr val="accent5"/>
              </a:buClr>
              <a:buFont typeface="Wingdings" panose="05000000000000000000" pitchFamily="2" charset="2"/>
              <a:buChar char="q"/>
            </a:pPr>
            <a:endParaRPr lang="en-US" sz="2000" b="1" dirty="0">
              <a:solidFill>
                <a:schemeClr val="accent5"/>
              </a:solidFill>
              <a:latin typeface="+mn-lt"/>
            </a:endParaRPr>
          </a:p>
          <a:p>
            <a:pPr marL="495300" indent="-342900" algn="just">
              <a:buClr>
                <a:schemeClr val="accent5"/>
              </a:buClr>
              <a:buFont typeface="Wingdings" panose="05000000000000000000" pitchFamily="2" charset="2"/>
              <a:buChar char="q"/>
            </a:pPr>
            <a:r>
              <a:rPr lang="en-US" sz="2000" b="1" dirty="0">
                <a:solidFill>
                  <a:schemeClr val="accent5"/>
                </a:solidFill>
                <a:latin typeface="+mn-lt"/>
              </a:rPr>
              <a:t>In future the internet will become the whole and soul to the business fields.</a:t>
            </a:r>
          </a:p>
          <a:p>
            <a:pPr marL="495300" indent="-342900" algn="just">
              <a:buClr>
                <a:schemeClr val="accent5"/>
              </a:buClr>
              <a:buFont typeface="Wingdings" panose="05000000000000000000" pitchFamily="2" charset="2"/>
              <a:buChar char="q"/>
            </a:pPr>
            <a:endParaRPr lang="en-US" sz="2000" b="1" dirty="0">
              <a:solidFill>
                <a:schemeClr val="accent5"/>
              </a:solidFill>
              <a:latin typeface="+mn-lt"/>
            </a:endParaRPr>
          </a:p>
          <a:p>
            <a:pPr marL="495300" indent="-342900" algn="just">
              <a:buClr>
                <a:schemeClr val="accent5"/>
              </a:buClr>
              <a:buFont typeface="Wingdings" panose="05000000000000000000" pitchFamily="2" charset="2"/>
              <a:buChar char="q"/>
            </a:pPr>
            <a:r>
              <a:rPr lang="en-US" sz="2000" b="1" dirty="0">
                <a:solidFill>
                  <a:schemeClr val="accent5"/>
                </a:solidFill>
                <a:latin typeface="+mn-lt"/>
              </a:rPr>
              <a:t>The E-</a:t>
            </a:r>
            <a:r>
              <a:rPr lang="en-US" sz="2000" b="1" dirty="0" err="1">
                <a:solidFill>
                  <a:schemeClr val="accent5"/>
                </a:solidFill>
                <a:latin typeface="+mn-lt"/>
              </a:rPr>
              <a:t>Shetkari</a:t>
            </a:r>
            <a:r>
              <a:rPr lang="en-US" sz="2000" b="1" dirty="0">
                <a:solidFill>
                  <a:schemeClr val="accent5"/>
                </a:solidFill>
                <a:latin typeface="+mn-lt"/>
              </a:rPr>
              <a:t> portal will help the rural people as a business entity. </a:t>
            </a:r>
            <a:endParaRPr lang="en-IN" sz="2000" b="1" dirty="0">
              <a:solidFill>
                <a:schemeClr val="accent5"/>
              </a:solidFill>
              <a:latin typeface="+mn-lt"/>
            </a:endParaRPr>
          </a:p>
          <a:p>
            <a:pPr marL="495300" indent="-342900" algn="just">
              <a:buClr>
                <a:schemeClr val="accent5"/>
              </a:buClr>
              <a:buFont typeface="Wingdings" panose="05000000000000000000" pitchFamily="2" charset="2"/>
              <a:buChar char="q"/>
            </a:pPr>
            <a:endParaRPr lang="en-IN" b="1" dirty="0">
              <a:solidFill>
                <a:schemeClr val="accent5"/>
              </a:solidFill>
              <a:latin typeface="+mn-lt"/>
            </a:endParaRPr>
          </a:p>
        </p:txBody>
      </p:sp>
    </p:spTree>
    <p:extLst>
      <p:ext uri="{BB962C8B-B14F-4D97-AF65-F5344CB8AC3E}">
        <p14:creationId xmlns:p14="http://schemas.microsoft.com/office/powerpoint/2010/main" val="2123227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210554" y="292994"/>
            <a:ext cx="11539471" cy="6272011"/>
          </a:xfrm>
        </p:spPr>
        <p:txBody>
          <a:bodyPr/>
          <a:lstStyle/>
          <a:p>
            <a:r>
              <a:rPr lang="en-US" sz="4000" b="1" dirty="0" smtClean="0">
                <a:solidFill>
                  <a:schemeClr val="bg1"/>
                </a:solidFill>
                <a:latin typeface="Exo 2"/>
              </a:rPr>
              <a:t>Scope</a:t>
            </a:r>
            <a:endParaRPr lang="en-US" sz="2200" b="1" dirty="0" smtClean="0">
              <a:solidFill>
                <a:schemeClr val="bg1"/>
              </a:solidFill>
            </a:endParaRPr>
          </a:p>
          <a:p>
            <a:pPr algn="l"/>
            <a:endParaRPr lang="en-US" sz="2200" b="1" dirty="0">
              <a:solidFill>
                <a:schemeClr val="bg1"/>
              </a:solidFill>
            </a:endParaRPr>
          </a:p>
          <a:p>
            <a:pPr marL="495300" indent="-342900" algn="l">
              <a:buClr>
                <a:schemeClr val="accent5"/>
              </a:buClr>
              <a:buFont typeface="Wingdings" panose="05000000000000000000" pitchFamily="2" charset="2"/>
              <a:buChar char="q"/>
            </a:pPr>
            <a:r>
              <a:rPr lang="en-US" sz="2000" b="1" dirty="0">
                <a:solidFill>
                  <a:schemeClr val="bg1"/>
                </a:solidFill>
                <a:latin typeface="+mn-lt"/>
              </a:rPr>
              <a:t>An Application of Ecommerce which will consist of various different ingredients:</a:t>
            </a:r>
            <a:endParaRPr lang="en-IN" sz="2000" b="1" dirty="0">
              <a:solidFill>
                <a:schemeClr val="bg1"/>
              </a:solidFill>
              <a:latin typeface="+mn-lt"/>
            </a:endParaRPr>
          </a:p>
          <a:p>
            <a:pPr marL="495300" indent="-342900" algn="l">
              <a:buClr>
                <a:schemeClr val="accent5"/>
              </a:buClr>
              <a:buFont typeface="Wingdings" panose="05000000000000000000" pitchFamily="2" charset="2"/>
              <a:buChar char="q"/>
            </a:pPr>
            <a:endParaRPr lang="en-IN" sz="2000" b="1" dirty="0">
              <a:solidFill>
                <a:schemeClr val="bg1"/>
              </a:solidFill>
              <a:latin typeface="+mn-lt"/>
            </a:endParaRPr>
          </a:p>
          <a:p>
            <a:pPr marL="495300" indent="-342900" algn="l">
              <a:buClr>
                <a:schemeClr val="accent5"/>
              </a:buClr>
              <a:buFont typeface="Wingdings" panose="05000000000000000000" pitchFamily="2" charset="2"/>
              <a:buChar char="q"/>
            </a:pPr>
            <a:r>
              <a:rPr lang="en-US" sz="2000" b="1" dirty="0">
                <a:solidFill>
                  <a:schemeClr val="bg1"/>
                </a:solidFill>
                <a:latin typeface="+mn-lt"/>
              </a:rPr>
              <a:t>Features:</a:t>
            </a: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r>
              <a:rPr lang="en-US" sz="2000" b="1" dirty="0">
                <a:solidFill>
                  <a:schemeClr val="bg1"/>
                </a:solidFill>
                <a:latin typeface="+mn-lt"/>
              </a:rPr>
              <a:t>A user will be able to see and surf through all the products available by using facility of “filter” and “sort by”.</a:t>
            </a: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r>
              <a:rPr lang="en-US" sz="2000" b="1" dirty="0">
                <a:solidFill>
                  <a:schemeClr val="bg1"/>
                </a:solidFill>
                <a:latin typeface="+mn-lt"/>
              </a:rPr>
              <a:t>User will be able to surf or see only those data which will be uploaded in the database.</a:t>
            </a: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endParaRPr lang="en-IN" sz="2000" b="1" dirty="0">
              <a:solidFill>
                <a:schemeClr val="bg1"/>
              </a:solidFill>
              <a:latin typeface="+mn-lt"/>
            </a:endParaRPr>
          </a:p>
          <a:p>
            <a:pPr marL="495300" indent="-342900" algn="l">
              <a:buClr>
                <a:schemeClr val="accent5"/>
              </a:buClr>
              <a:buFont typeface="Wingdings" panose="05000000000000000000" pitchFamily="2" charset="2"/>
              <a:buChar char="q"/>
            </a:pPr>
            <a:r>
              <a:rPr lang="en-US" sz="2000" b="1" dirty="0">
                <a:solidFill>
                  <a:schemeClr val="bg1"/>
                </a:solidFill>
                <a:latin typeface="+mn-lt"/>
              </a:rPr>
              <a:t>System Features: </a:t>
            </a:r>
            <a:endParaRPr lang="en-IN" sz="2000" b="1" dirty="0">
              <a:solidFill>
                <a:schemeClr val="bg1"/>
              </a:solidFill>
              <a:latin typeface="+mn-lt"/>
            </a:endParaRPr>
          </a:p>
          <a:p>
            <a:pPr marL="495300" indent="-342900" algn="l">
              <a:buClr>
                <a:schemeClr val="accent5"/>
              </a:buClr>
              <a:buFont typeface="Wingdings" panose="05000000000000000000" pitchFamily="2" charset="2"/>
              <a:buChar char="§"/>
            </a:pP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r>
              <a:rPr lang="en-US" sz="2000" b="1" dirty="0">
                <a:solidFill>
                  <a:schemeClr val="bg1"/>
                </a:solidFill>
                <a:latin typeface="+mn-lt"/>
              </a:rPr>
              <a:t>Trouble-free registration process.</a:t>
            </a: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r>
              <a:rPr lang="en-US" sz="2000" b="1" dirty="0">
                <a:solidFill>
                  <a:schemeClr val="bg1"/>
                </a:solidFill>
                <a:latin typeface="+mn-lt"/>
              </a:rPr>
              <a:t>Indelible user experience.</a:t>
            </a:r>
            <a:endParaRPr lang="en-IN" sz="2000" b="1" dirty="0">
              <a:solidFill>
                <a:schemeClr val="bg1"/>
              </a:solidFill>
              <a:latin typeface="+mn-lt"/>
            </a:endParaRPr>
          </a:p>
          <a:p>
            <a:pPr marL="952500" lvl="1" indent="-342900" algn="l">
              <a:buClr>
                <a:schemeClr val="accent5"/>
              </a:buClr>
              <a:buFont typeface="Arial" panose="020B0604020202020204" pitchFamily="34" charset="0"/>
              <a:buChar char="•"/>
            </a:pPr>
            <a:r>
              <a:rPr lang="en-US" sz="2000" b="1" dirty="0">
                <a:solidFill>
                  <a:schemeClr val="bg1"/>
                </a:solidFill>
                <a:latin typeface="+mn-lt"/>
              </a:rPr>
              <a:t>Relevant and Authoritative App Content.</a:t>
            </a:r>
            <a:endParaRPr lang="en-IN" sz="2000" b="1" dirty="0">
              <a:solidFill>
                <a:schemeClr val="bg1"/>
              </a:solidFill>
              <a:latin typeface="+mn-lt"/>
            </a:endParaRPr>
          </a:p>
          <a:p>
            <a:pPr marL="609600" lvl="1" indent="0" algn="l">
              <a:buClr>
                <a:schemeClr val="accent5"/>
              </a:buClr>
            </a:pPr>
            <a:endParaRPr lang="en-IN" sz="2000" b="1" dirty="0">
              <a:solidFill>
                <a:schemeClr val="bg1"/>
              </a:solidFill>
              <a:latin typeface="+mn-lt"/>
            </a:endParaRPr>
          </a:p>
          <a:p>
            <a:endParaRPr lang="en-IN" sz="2000" b="1" dirty="0"/>
          </a:p>
        </p:txBody>
      </p:sp>
    </p:spTree>
    <p:extLst>
      <p:ext uri="{BB962C8B-B14F-4D97-AF65-F5344CB8AC3E}">
        <p14:creationId xmlns:p14="http://schemas.microsoft.com/office/powerpoint/2010/main" val="2765462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834009" y="259639"/>
            <a:ext cx="8524000" cy="894000"/>
          </a:xfrm>
        </p:spPr>
        <p:txBody>
          <a:bodyPr/>
          <a:lstStyle/>
          <a:p>
            <a:r>
              <a:rPr lang="en-IN" sz="4000" dirty="0">
                <a:solidFill>
                  <a:srgbClr val="002060"/>
                </a:solidFill>
              </a:rPr>
              <a:t>LITERATURE SURVEY</a:t>
            </a:r>
          </a:p>
        </p:txBody>
      </p:sp>
      <p:sp>
        <p:nvSpPr>
          <p:cNvPr id="3" name="Subtitle 2"/>
          <p:cNvSpPr>
            <a:spLocks noGrp="1"/>
          </p:cNvSpPr>
          <p:nvPr>
            <p:ph type="subTitle" idx="1"/>
          </p:nvPr>
        </p:nvSpPr>
        <p:spPr>
          <a:xfrm flipH="1">
            <a:off x="734095" y="1416676"/>
            <a:ext cx="10792496" cy="4868214"/>
          </a:xfrm>
        </p:spPr>
        <p:txBody>
          <a:bodyPr/>
          <a:lstStyle/>
          <a:p>
            <a:pPr marL="495300" indent="-342900" algn="l">
              <a:buClr>
                <a:schemeClr val="accent5"/>
              </a:buClr>
              <a:buFont typeface="Wingdings" panose="05000000000000000000" pitchFamily="2" charset="2"/>
              <a:buChar char="q"/>
            </a:pPr>
            <a:r>
              <a:rPr lang="en-US" sz="2000" b="1" dirty="0">
                <a:solidFill>
                  <a:schemeClr val="accent5"/>
                </a:solidFill>
                <a:latin typeface="+mn-lt"/>
              </a:rPr>
              <a:t>Although there is increase in production of agricultural products, the farmers are not benefiting.</a:t>
            </a:r>
          </a:p>
          <a:p>
            <a:pPr marL="495300" indent="-342900" algn="l">
              <a:buClr>
                <a:schemeClr val="accent5"/>
              </a:buClr>
              <a:buFont typeface="Wingdings" panose="05000000000000000000" pitchFamily="2" charset="2"/>
              <a:buChar char="q"/>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q"/>
            </a:pPr>
            <a:r>
              <a:rPr lang="en-US" sz="2000" b="1" dirty="0">
                <a:solidFill>
                  <a:schemeClr val="accent5"/>
                </a:solidFill>
                <a:latin typeface="+mn-lt"/>
              </a:rPr>
              <a:t> Empowering farmers through ICT can prove really beneficial in aspects such as: </a:t>
            </a:r>
            <a:endParaRPr lang="en-IN" sz="2000" b="1" dirty="0">
              <a:solidFill>
                <a:schemeClr val="accent5"/>
              </a:solidFill>
              <a:latin typeface="+mn-lt"/>
            </a:endParaRPr>
          </a:p>
          <a:p>
            <a:pPr marL="495300" indent="-342900" algn="l">
              <a:buClr>
                <a:schemeClr val="accent5"/>
              </a:buClr>
              <a:buFont typeface="Wingdings" panose="05000000000000000000" pitchFamily="2" charset="2"/>
              <a:buChar char="q"/>
            </a:pPr>
            <a:r>
              <a:rPr lang="en-US" sz="2000" b="1" dirty="0">
                <a:solidFill>
                  <a:schemeClr val="accent5"/>
                </a:solidFill>
                <a:latin typeface="+mn-lt"/>
                <a:sym typeface="Symbol" panose="05050102010706020507" pitchFamily="18" charset="2"/>
              </a:rPr>
              <a:t>	</a:t>
            </a:r>
            <a:r>
              <a:rPr lang="en-US" sz="2000" b="1" dirty="0">
                <a:solidFill>
                  <a:schemeClr val="accent5"/>
                </a:solidFill>
                <a:latin typeface="+mn-lt"/>
              </a:rPr>
              <a:t> Exchange in information will reach larger masses in spite of larger limitations 	   </a:t>
            </a:r>
            <a:r>
              <a:rPr lang="en-US" sz="2000" b="1" dirty="0" smtClean="0">
                <a:solidFill>
                  <a:schemeClr val="accent5"/>
                </a:solidFill>
                <a:latin typeface="+mn-lt"/>
              </a:rPr>
              <a:t>	   literacy </a:t>
            </a:r>
            <a:r>
              <a:rPr lang="en-US" sz="2000" b="1" dirty="0">
                <a:solidFill>
                  <a:schemeClr val="accent5"/>
                </a:solidFill>
                <a:latin typeface="+mn-lt"/>
              </a:rPr>
              <a:t>level and local languages. </a:t>
            </a:r>
            <a:endParaRPr lang="en-IN" sz="2000" b="1" dirty="0">
              <a:solidFill>
                <a:schemeClr val="accent5"/>
              </a:solidFill>
              <a:latin typeface="+mn-lt"/>
            </a:endParaRPr>
          </a:p>
          <a:p>
            <a:pPr marL="152400" indent="0" algn="l">
              <a:buClr>
                <a:schemeClr val="accent5"/>
              </a:buClr>
            </a:pPr>
            <a:r>
              <a:rPr lang="en-US" sz="2000" b="1" dirty="0">
                <a:solidFill>
                  <a:schemeClr val="accent5"/>
                </a:solidFill>
                <a:latin typeface="+mn-lt"/>
                <a:sym typeface="Symbol" panose="05050102010706020507" pitchFamily="18" charset="2"/>
              </a:rPr>
              <a:t>	</a:t>
            </a:r>
            <a:r>
              <a:rPr lang="en-US" sz="2000" b="1" dirty="0" smtClean="0">
                <a:solidFill>
                  <a:schemeClr val="accent5"/>
                </a:solidFill>
                <a:latin typeface="+mn-lt"/>
                <a:sym typeface="Symbol" panose="05050102010706020507" pitchFamily="18" charset="2"/>
              </a:rPr>
              <a:t></a:t>
            </a:r>
            <a:r>
              <a:rPr lang="en-US" sz="2000" b="1" dirty="0" smtClean="0">
                <a:solidFill>
                  <a:schemeClr val="accent5"/>
                </a:solidFill>
                <a:latin typeface="+mn-lt"/>
              </a:rPr>
              <a:t> </a:t>
            </a:r>
            <a:r>
              <a:rPr lang="en-US" sz="2000" b="1" dirty="0">
                <a:solidFill>
                  <a:schemeClr val="accent5"/>
                </a:solidFill>
                <a:latin typeface="+mn-lt"/>
              </a:rPr>
              <a:t>Promoting agricultural products to larger masses </a:t>
            </a:r>
            <a:endParaRPr lang="en-IN" sz="2000" b="1" dirty="0">
              <a:solidFill>
                <a:schemeClr val="accent5"/>
              </a:solidFill>
              <a:latin typeface="+mn-lt"/>
            </a:endParaRPr>
          </a:p>
          <a:p>
            <a:pPr marL="152400" indent="0" algn="l">
              <a:buClr>
                <a:schemeClr val="accent5"/>
              </a:buClr>
            </a:pPr>
            <a:r>
              <a:rPr lang="en-US" sz="2000" b="1" dirty="0" smtClean="0">
                <a:solidFill>
                  <a:schemeClr val="accent5"/>
                </a:solidFill>
                <a:latin typeface="+mn-lt"/>
                <a:sym typeface="Symbol" panose="05050102010706020507" pitchFamily="18" charset="2"/>
              </a:rPr>
              <a:t>	</a:t>
            </a:r>
            <a:r>
              <a:rPr lang="en-US" sz="2000" b="1" dirty="0" smtClean="0">
                <a:solidFill>
                  <a:schemeClr val="accent5"/>
                </a:solidFill>
                <a:latin typeface="+mn-lt"/>
              </a:rPr>
              <a:t> </a:t>
            </a:r>
            <a:r>
              <a:rPr lang="en-US" sz="2000" b="1" dirty="0">
                <a:solidFill>
                  <a:schemeClr val="accent5"/>
                </a:solidFill>
                <a:latin typeface="+mn-lt"/>
              </a:rPr>
              <a:t>Improved farming techniques and best practices; that enhance the yield and 	   </a:t>
            </a:r>
            <a:r>
              <a:rPr lang="en-US" sz="2000" b="1" dirty="0" smtClean="0">
                <a:solidFill>
                  <a:schemeClr val="accent5"/>
                </a:solidFill>
                <a:latin typeface="+mn-lt"/>
              </a:rPr>
              <a:t>	   reduce </a:t>
            </a:r>
            <a:r>
              <a:rPr lang="en-US" sz="2000" b="1" dirty="0">
                <a:solidFill>
                  <a:schemeClr val="accent5"/>
                </a:solidFill>
                <a:latin typeface="+mn-lt"/>
              </a:rPr>
              <a:t>cost of </a:t>
            </a:r>
            <a:r>
              <a:rPr lang="en-US" sz="2000" b="1" dirty="0" smtClean="0">
                <a:solidFill>
                  <a:schemeClr val="accent5"/>
                </a:solidFill>
                <a:latin typeface="+mn-lt"/>
              </a:rPr>
              <a:t>inefficiency.</a:t>
            </a:r>
          </a:p>
          <a:p>
            <a:pPr marL="152400" indent="0" algn="l">
              <a:buClr>
                <a:schemeClr val="accent5"/>
              </a:buClr>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q"/>
            </a:pPr>
            <a:r>
              <a:rPr lang="en-US" sz="2000" b="1" dirty="0" smtClean="0">
                <a:solidFill>
                  <a:schemeClr val="accent5"/>
                </a:solidFill>
                <a:latin typeface="+mn-lt"/>
              </a:rPr>
              <a:t>AGMARKET </a:t>
            </a:r>
            <a:r>
              <a:rPr lang="en-US" sz="2000" b="1" dirty="0">
                <a:solidFill>
                  <a:schemeClr val="accent5"/>
                </a:solidFill>
                <a:latin typeface="+mn-lt"/>
              </a:rPr>
              <a:t>was the first e-governance project, which was set up in the year 2000 to strengthen India’s agricultural marketing system. </a:t>
            </a: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q"/>
            </a:pPr>
            <a:endParaRPr lang="en-US" sz="2000" b="1" dirty="0" smtClean="0">
              <a:solidFill>
                <a:schemeClr val="accent5"/>
              </a:solidFill>
              <a:latin typeface="+mn-lt"/>
            </a:endParaRPr>
          </a:p>
          <a:p>
            <a:pPr marL="495300" indent="-342900" algn="l">
              <a:buClr>
                <a:schemeClr val="accent5"/>
              </a:buClr>
              <a:buFont typeface="Wingdings" panose="05000000000000000000" pitchFamily="2" charset="2"/>
              <a:buChar char="q"/>
            </a:pPr>
            <a:r>
              <a:rPr lang="en-US" sz="2000" b="1" dirty="0" smtClean="0">
                <a:solidFill>
                  <a:schemeClr val="accent5"/>
                </a:solidFill>
                <a:latin typeface="+mn-lt"/>
              </a:rPr>
              <a:t>It </a:t>
            </a:r>
            <a:r>
              <a:rPr lang="en-US" sz="2000" b="1" dirty="0">
                <a:solidFill>
                  <a:schemeClr val="accent5"/>
                </a:solidFill>
                <a:latin typeface="+mn-lt"/>
              </a:rPr>
              <a:t>has emerged to be a key national portal.</a:t>
            </a:r>
            <a:endParaRPr lang="en-IN" sz="2000" b="1" dirty="0">
              <a:solidFill>
                <a:schemeClr val="accent5"/>
              </a:solidFill>
              <a:latin typeface="+mn-lt"/>
            </a:endParaRPr>
          </a:p>
        </p:txBody>
      </p:sp>
    </p:spTree>
    <p:extLst>
      <p:ext uri="{BB962C8B-B14F-4D97-AF65-F5344CB8AC3E}">
        <p14:creationId xmlns:p14="http://schemas.microsoft.com/office/powerpoint/2010/main" val="2306276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881219" y="142156"/>
            <a:ext cx="8524000" cy="2136913"/>
          </a:xfrm>
        </p:spPr>
        <p:txBody>
          <a:bodyPr/>
          <a:lstStyle/>
          <a:p>
            <a:r>
              <a:rPr lang="en-IN" sz="4000" dirty="0"/>
              <a:t/>
            </a:r>
            <a:br>
              <a:rPr lang="en-IN" sz="4000" dirty="0"/>
            </a:br>
            <a:r>
              <a:rPr lang="en-US" sz="4000" dirty="0"/>
              <a:t> </a:t>
            </a:r>
            <a:r>
              <a:rPr lang="en-IN" sz="4000" dirty="0"/>
              <a:t/>
            </a:r>
            <a:br>
              <a:rPr lang="en-IN" sz="4000" dirty="0"/>
            </a:br>
            <a:r>
              <a:rPr lang="en-US" sz="4000" dirty="0">
                <a:solidFill>
                  <a:schemeClr val="bg1"/>
                </a:solidFill>
              </a:rPr>
              <a:t>APPLICATION ANALYSIS</a:t>
            </a:r>
            <a:r>
              <a:rPr lang="en-IN" sz="4000" dirty="0">
                <a:solidFill>
                  <a:schemeClr val="bg1"/>
                </a:solidFill>
              </a:rPr>
              <a:t/>
            </a:r>
            <a:br>
              <a:rPr lang="en-IN" sz="4000" dirty="0">
                <a:solidFill>
                  <a:schemeClr val="bg1"/>
                </a:solidFill>
              </a:rPr>
            </a:br>
            <a:r>
              <a:rPr lang="en-US" sz="4000" dirty="0"/>
              <a:t> </a:t>
            </a:r>
            <a:r>
              <a:rPr lang="en-IN" sz="4000" dirty="0"/>
              <a:t/>
            </a:r>
            <a:br>
              <a:rPr lang="en-IN" sz="4000" dirty="0"/>
            </a:br>
            <a:endParaRPr lang="en-IN" sz="4000" dirty="0"/>
          </a:p>
        </p:txBody>
      </p:sp>
      <p:sp>
        <p:nvSpPr>
          <p:cNvPr id="3" name="Subtitle 2"/>
          <p:cNvSpPr>
            <a:spLocks noGrp="1"/>
          </p:cNvSpPr>
          <p:nvPr>
            <p:ph type="subTitle" idx="1"/>
          </p:nvPr>
        </p:nvSpPr>
        <p:spPr>
          <a:xfrm flipH="1">
            <a:off x="579546" y="1210613"/>
            <a:ext cx="11127347" cy="5357611"/>
          </a:xfrm>
        </p:spPr>
        <p:txBody>
          <a:bodyPr/>
          <a:lstStyle/>
          <a:p>
            <a:pPr marL="152400" indent="0" algn="l">
              <a:buClr>
                <a:schemeClr val="accent5"/>
              </a:buClr>
            </a:pPr>
            <a:r>
              <a:rPr lang="en-US" sz="3200" b="1" dirty="0">
                <a:solidFill>
                  <a:schemeClr val="accent5"/>
                </a:solidFill>
                <a:latin typeface="+mn-lt"/>
              </a:rPr>
              <a:t>Proposed System: </a:t>
            </a:r>
          </a:p>
          <a:p>
            <a:pPr marL="152400" indent="0" algn="l">
              <a:buClr>
                <a:schemeClr val="accent5"/>
              </a:buClr>
            </a:pPr>
            <a:endParaRPr lang="en-US" sz="2000" dirty="0">
              <a:solidFill>
                <a:schemeClr val="accent5"/>
              </a:solidFill>
              <a:latin typeface="+mn-lt"/>
            </a:endParaRPr>
          </a:p>
          <a:p>
            <a:pPr marL="495300" indent="-342900" algn="l">
              <a:buClr>
                <a:schemeClr val="accent5"/>
              </a:buClr>
              <a:buFont typeface="Wingdings" panose="05000000000000000000" pitchFamily="2" charset="2"/>
              <a:buChar char="§"/>
            </a:pPr>
            <a:r>
              <a:rPr lang="en-US" sz="2000" b="1" dirty="0">
                <a:solidFill>
                  <a:schemeClr val="accent5"/>
                </a:solidFill>
                <a:latin typeface="+mn-lt"/>
              </a:rPr>
              <a:t>The target of the proposed system is as follows:</a:t>
            </a:r>
          </a:p>
          <a:p>
            <a:pPr marL="495300" indent="-342900" algn="l">
              <a:buClr>
                <a:schemeClr val="accent5"/>
              </a:buClr>
              <a:buFont typeface="Wingdings" panose="05000000000000000000" pitchFamily="2" charset="2"/>
              <a:buChar char="§"/>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
            </a:pPr>
            <a:r>
              <a:rPr lang="en-US" sz="2000" b="1" dirty="0">
                <a:solidFill>
                  <a:schemeClr val="accent5"/>
                </a:solidFill>
                <a:latin typeface="+mn-lt"/>
              </a:rPr>
              <a:t>Reduce the cost </a:t>
            </a:r>
          </a:p>
          <a:p>
            <a:pPr marL="495300" indent="-342900" algn="l">
              <a:buClr>
                <a:schemeClr val="accent5"/>
              </a:buClr>
              <a:buFont typeface="Wingdings" panose="05000000000000000000" pitchFamily="2" charset="2"/>
              <a:buChar char="§"/>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
            </a:pPr>
            <a:r>
              <a:rPr lang="en-US" sz="2000" b="1" dirty="0">
                <a:solidFill>
                  <a:schemeClr val="accent5"/>
                </a:solidFill>
                <a:latin typeface="+mn-lt"/>
              </a:rPr>
              <a:t>Create, process, distribute, retrieve and manage the paper-based information by digitizing the information. </a:t>
            </a:r>
          </a:p>
          <a:p>
            <a:pPr marL="495300" indent="-342900" algn="l">
              <a:buClr>
                <a:schemeClr val="accent5"/>
              </a:buClr>
              <a:buFont typeface="Wingdings" panose="05000000000000000000" pitchFamily="2" charset="2"/>
              <a:buChar char="§"/>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
            </a:pPr>
            <a:r>
              <a:rPr lang="en-US" sz="2000" b="1" dirty="0">
                <a:solidFill>
                  <a:schemeClr val="accent5"/>
                </a:solidFill>
                <a:latin typeface="+mn-lt"/>
              </a:rPr>
              <a:t>Better customer services by simplifying the business processes and make them faster and efficient. </a:t>
            </a:r>
          </a:p>
          <a:p>
            <a:pPr marL="495300" indent="-342900" algn="l">
              <a:buClr>
                <a:schemeClr val="accent5"/>
              </a:buClr>
              <a:buFont typeface="Wingdings" panose="05000000000000000000" pitchFamily="2" charset="2"/>
              <a:buChar char="§"/>
            </a:pPr>
            <a:endParaRPr lang="en-IN" sz="2000" b="1" dirty="0">
              <a:solidFill>
                <a:schemeClr val="accent5"/>
              </a:solidFill>
              <a:latin typeface="+mn-lt"/>
            </a:endParaRPr>
          </a:p>
          <a:p>
            <a:pPr marL="495300" indent="-342900" algn="l">
              <a:buClr>
                <a:schemeClr val="accent5"/>
              </a:buClr>
              <a:buFont typeface="Wingdings" panose="05000000000000000000" pitchFamily="2" charset="2"/>
              <a:buChar char="§"/>
            </a:pPr>
            <a:r>
              <a:rPr lang="en-IN" sz="2000" b="1" dirty="0">
                <a:solidFill>
                  <a:schemeClr val="accent5"/>
                </a:solidFill>
                <a:latin typeface="+mn-lt"/>
              </a:rPr>
              <a:t>More </a:t>
            </a:r>
            <a:r>
              <a:rPr lang="en-US" sz="2000" b="1" dirty="0">
                <a:solidFill>
                  <a:schemeClr val="accent5"/>
                </a:solidFill>
                <a:latin typeface="+mn-lt"/>
              </a:rPr>
              <a:t>options to compare and select the cheaper and better options. </a:t>
            </a:r>
          </a:p>
          <a:p>
            <a:pPr marL="495300" indent="-342900" algn="l">
              <a:buClr>
                <a:schemeClr val="accent5"/>
              </a:buClr>
              <a:buFont typeface="Wingdings" panose="05000000000000000000" pitchFamily="2" charset="2"/>
              <a:buChar char="§"/>
            </a:pPr>
            <a:endParaRPr lang="en-US" sz="2000" b="1" dirty="0">
              <a:solidFill>
                <a:schemeClr val="accent5"/>
              </a:solidFill>
              <a:latin typeface="+mn-lt"/>
            </a:endParaRPr>
          </a:p>
          <a:p>
            <a:pPr marL="495300" indent="-342900" algn="l">
              <a:buClr>
                <a:schemeClr val="accent5"/>
              </a:buClr>
              <a:buFont typeface="Wingdings" panose="05000000000000000000" pitchFamily="2" charset="2"/>
              <a:buChar char="§"/>
            </a:pPr>
            <a:r>
              <a:rPr lang="en-US" sz="2000" b="1" dirty="0">
                <a:solidFill>
                  <a:schemeClr val="accent5"/>
                </a:solidFill>
                <a:latin typeface="+mn-lt"/>
              </a:rPr>
              <a:t>Enable rural areas to access services and products, which are otherwise not available to them. </a:t>
            </a:r>
          </a:p>
          <a:p>
            <a:pPr marL="495300" indent="-342900" algn="l">
              <a:buClr>
                <a:schemeClr val="accent5"/>
              </a:buClr>
              <a:buFont typeface="Wingdings" panose="05000000000000000000" pitchFamily="2" charset="2"/>
              <a:buChar char="§"/>
            </a:pPr>
            <a:endParaRPr lang="en-US" sz="2000" b="1" dirty="0">
              <a:solidFill>
                <a:schemeClr val="accent5"/>
              </a:solidFill>
              <a:latin typeface="+mn-lt"/>
            </a:endParaRPr>
          </a:p>
        </p:txBody>
      </p:sp>
    </p:spTree>
    <p:extLst>
      <p:ext uri="{BB962C8B-B14F-4D97-AF65-F5344CB8AC3E}">
        <p14:creationId xmlns:p14="http://schemas.microsoft.com/office/powerpoint/2010/main" val="1830895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flipH="1">
            <a:off x="141665" y="141668"/>
            <a:ext cx="11114467" cy="6503831"/>
          </a:xfrm>
        </p:spPr>
        <p:txBody>
          <a:bodyPr/>
          <a:lstStyle/>
          <a:p>
            <a:pPr marL="152400" lvl="0" indent="0" algn="l"/>
            <a:r>
              <a:rPr lang="en-US" sz="3200" b="1" dirty="0">
                <a:solidFill>
                  <a:srgbClr val="002060"/>
                </a:solidFill>
                <a:latin typeface="+mn-lt"/>
              </a:rPr>
              <a:t>Features:</a:t>
            </a:r>
          </a:p>
          <a:p>
            <a:pPr marL="152400" lvl="0" indent="0" algn="l"/>
            <a:endParaRPr lang="en-US" b="1" dirty="0">
              <a:solidFill>
                <a:srgbClr val="002060"/>
              </a:solidFill>
              <a:latin typeface="+mn-lt"/>
            </a:endParaRPr>
          </a:p>
          <a:p>
            <a:pPr marL="495300" lvl="0" indent="-342900" algn="l">
              <a:buClr>
                <a:schemeClr val="accent5"/>
              </a:buClr>
              <a:buFont typeface="Wingdings" panose="05000000000000000000" pitchFamily="2" charset="2"/>
              <a:buChar char="v"/>
            </a:pPr>
            <a:r>
              <a:rPr lang="en-US" sz="2400" b="1" dirty="0">
                <a:solidFill>
                  <a:srgbClr val="002060"/>
                </a:solidFill>
                <a:latin typeface="+mn-lt"/>
              </a:rPr>
              <a:t>Admin Features: </a:t>
            </a:r>
            <a:endParaRPr lang="en-IN" sz="24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Manage products</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Add or remove products</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Add Product details like name and their cost</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Edit Product Details</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Keep track of Sales History</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View and Manage Customers</a:t>
            </a:r>
            <a:endParaRPr lang="en-IN" sz="2000" b="1" dirty="0">
              <a:solidFill>
                <a:srgbClr val="002060"/>
              </a:solidFill>
              <a:latin typeface="+mn-lt"/>
            </a:endParaRPr>
          </a:p>
          <a:p>
            <a:pPr algn="l"/>
            <a:r>
              <a:rPr lang="en-US" sz="2000" b="1" dirty="0">
                <a:solidFill>
                  <a:srgbClr val="002060"/>
                </a:solidFill>
                <a:latin typeface="+mn-lt"/>
              </a:rPr>
              <a:t> </a:t>
            </a:r>
            <a:endParaRPr lang="en-IN" sz="2000" b="1" dirty="0">
              <a:solidFill>
                <a:srgbClr val="002060"/>
              </a:solidFill>
              <a:latin typeface="+mn-lt"/>
            </a:endParaRPr>
          </a:p>
          <a:p>
            <a:pPr marL="495300" lvl="0" indent="-342900" algn="l">
              <a:buClr>
                <a:schemeClr val="accent5"/>
              </a:buClr>
              <a:buFont typeface="Wingdings" panose="05000000000000000000" pitchFamily="2" charset="2"/>
              <a:buChar char="v"/>
            </a:pPr>
            <a:r>
              <a:rPr lang="en-US" sz="2400" b="1" dirty="0">
                <a:solidFill>
                  <a:srgbClr val="002060"/>
                </a:solidFill>
                <a:latin typeface="+mn-lt"/>
              </a:rPr>
              <a:t>User Features:</a:t>
            </a:r>
            <a:endParaRPr lang="en-US" sz="2400"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User Signup</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Add contact and address details</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View products</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Add desired products to the cart </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Add multiple products to the cart</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Purchase desired products by online payment</a:t>
            </a:r>
            <a:endParaRPr lang="en-IN" sz="2000" b="1" dirty="0">
              <a:solidFill>
                <a:srgbClr val="002060"/>
              </a:solidFill>
              <a:latin typeface="+mn-lt"/>
            </a:endParaRPr>
          </a:p>
          <a:p>
            <a:pPr marL="952500" lvl="1" indent="-342900" algn="l">
              <a:buClr>
                <a:schemeClr val="accent5"/>
              </a:buClr>
              <a:buFont typeface="Wingdings" panose="05000000000000000000" pitchFamily="2" charset="2"/>
              <a:buChar char="§"/>
            </a:pPr>
            <a:r>
              <a:rPr lang="en-US" sz="2000" b="1" dirty="0">
                <a:solidFill>
                  <a:srgbClr val="002060"/>
                </a:solidFill>
                <a:latin typeface="+mn-lt"/>
              </a:rPr>
              <a:t>Receive an e-mail about transaction confirmation</a:t>
            </a:r>
            <a:endParaRPr lang="en-IN" sz="2000" b="1" dirty="0">
              <a:solidFill>
                <a:srgbClr val="002060"/>
              </a:solidFill>
              <a:latin typeface="+mn-lt"/>
            </a:endParaRPr>
          </a:p>
          <a:p>
            <a:pPr marL="495300" indent="-342900" algn="l">
              <a:buFont typeface="Wingdings" panose="05000000000000000000" pitchFamily="2" charset="2"/>
              <a:buChar char="§"/>
            </a:pPr>
            <a:r>
              <a:rPr lang="en-US" sz="2000" b="1" dirty="0">
                <a:solidFill>
                  <a:srgbClr val="002060"/>
                </a:solidFill>
                <a:latin typeface="+mn-lt"/>
              </a:rPr>
              <a:t> </a:t>
            </a:r>
            <a:endParaRPr lang="en-IN" sz="2000" b="1" dirty="0">
              <a:solidFill>
                <a:srgbClr val="002060"/>
              </a:solidFill>
              <a:latin typeface="+mn-lt"/>
            </a:endParaRPr>
          </a:p>
          <a:p>
            <a:pPr marL="495300" lvl="0" indent="-342900" algn="l">
              <a:buFont typeface="Wingdings" panose="05000000000000000000" pitchFamily="2" charset="2"/>
              <a:buChar char="Ø"/>
            </a:pPr>
            <a:endParaRPr lang="en-US" sz="2000" b="1" dirty="0">
              <a:solidFill>
                <a:srgbClr val="002060"/>
              </a:solidFill>
              <a:latin typeface="+mn-lt"/>
            </a:endParaRPr>
          </a:p>
          <a:p>
            <a:pPr marL="495300" lvl="0" indent="-342900" algn="l">
              <a:buFont typeface="Wingdings" panose="05000000000000000000" pitchFamily="2" charset="2"/>
              <a:buChar char="§"/>
            </a:pPr>
            <a:endParaRPr lang="en-US" sz="2000" b="1" dirty="0">
              <a:solidFill>
                <a:srgbClr val="002060"/>
              </a:solidFill>
              <a:latin typeface="+mn-lt"/>
            </a:endParaRPr>
          </a:p>
        </p:txBody>
      </p:sp>
    </p:spTree>
    <p:extLst>
      <p:ext uri="{BB962C8B-B14F-4D97-AF65-F5344CB8AC3E}">
        <p14:creationId xmlns:p14="http://schemas.microsoft.com/office/powerpoint/2010/main" val="1335877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nsurance Pitch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 Newsletter Dark blue variant</Template>
  <TotalTime>2835</TotalTime>
  <Words>1065</Words>
  <Application>Microsoft Office PowerPoint</Application>
  <PresentationFormat>Widescreen</PresentationFormat>
  <Paragraphs>283</Paragraphs>
  <Slides>24</Slides>
  <Notes>1</Notes>
  <HiddenSlides>0</HiddenSlides>
  <MMClips>0</MMClips>
  <ScaleCrop>false</ScaleCrop>
  <HeadingPairs>
    <vt:vector size="6" baseType="variant">
      <vt:variant>
        <vt:lpstr>Fonts Used</vt:lpstr>
      </vt:variant>
      <vt:variant>
        <vt:i4>20</vt:i4>
      </vt:variant>
      <vt:variant>
        <vt:lpstr>Theme</vt:lpstr>
      </vt:variant>
      <vt:variant>
        <vt:i4>10</vt:i4>
      </vt:variant>
      <vt:variant>
        <vt:lpstr>Slide Titles</vt:lpstr>
      </vt:variant>
      <vt:variant>
        <vt:i4>24</vt:i4>
      </vt:variant>
    </vt:vector>
  </HeadingPairs>
  <TitlesOfParts>
    <vt:vector size="54" baseType="lpstr">
      <vt:lpstr>Algerian</vt:lpstr>
      <vt:lpstr>Arial</vt:lpstr>
      <vt:lpstr>Arvo</vt:lpstr>
      <vt:lpstr>Calibri</vt:lpstr>
      <vt:lpstr>Copperplate Gothic Bold</vt:lpstr>
      <vt:lpstr>Exo 2</vt:lpstr>
      <vt:lpstr>Fira Sans Condensed Medium</vt:lpstr>
      <vt:lpstr>Fira Sans Extra Condensed Light</vt:lpstr>
      <vt:lpstr>Fira Sans Extra Condensed Medium</vt:lpstr>
      <vt:lpstr>Microsoft Sans Serif</vt:lpstr>
      <vt:lpstr>Proxima Nova</vt:lpstr>
      <vt:lpstr>Proxima Nova Semibold</vt:lpstr>
      <vt:lpstr>Righteous</vt:lpstr>
      <vt:lpstr>Roboto Condensed</vt:lpstr>
      <vt:lpstr>Roboto Condensed Light</vt:lpstr>
      <vt:lpstr>Roboto Slab Regular</vt:lpstr>
      <vt:lpstr>Squada One</vt:lpstr>
      <vt:lpstr>Symbol</vt:lpstr>
      <vt:lpstr>Times New Roman</vt:lpstr>
      <vt:lpstr>Wingdings</vt:lpstr>
      <vt:lpstr>Tech Newsletter by Slidesgo</vt:lpstr>
      <vt:lpstr>SlidesGo Final Pages</vt:lpstr>
      <vt:lpstr>1_Tech Newsletter by Slidesgo</vt:lpstr>
      <vt:lpstr>Tech Startup by Slidesgo</vt:lpstr>
      <vt:lpstr>2_SlidesGo Final Pages</vt:lpstr>
      <vt:lpstr>Insurance Pitch by Slidesgo</vt:lpstr>
      <vt:lpstr>2_Tech Newsletter by Slidesgo</vt:lpstr>
      <vt:lpstr>3_Tech Newsletter by Slidesgo</vt:lpstr>
      <vt:lpstr>4_Tech Newsletter by Slidesgo</vt:lpstr>
      <vt:lpstr>5_Tech Newsletter by Slidesgo</vt:lpstr>
      <vt:lpstr>E-COMMERCE APPLICATION FOR AGRICULTURAL PRODUCTS</vt:lpstr>
      <vt:lpstr>TABLE OF CONTENTS</vt:lpstr>
      <vt:lpstr>ABSTRACT</vt:lpstr>
      <vt:lpstr>INTRODUCTION</vt:lpstr>
      <vt:lpstr>Aim and Objectives</vt:lpstr>
      <vt:lpstr>PowerPoint Presentation</vt:lpstr>
      <vt:lpstr>LITERATURE SURVEY</vt:lpstr>
      <vt:lpstr>   APPLICATION ANALYSIS   </vt:lpstr>
      <vt:lpstr>PowerPoint Presentation</vt:lpstr>
      <vt:lpstr>PowerPoint Presentation</vt:lpstr>
      <vt:lpstr>PowerPoint Presentation</vt:lpstr>
      <vt:lpstr>V MODEL for the Application </vt:lpstr>
      <vt:lpstr>DESIGN AND IMPLENEMTATION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APPLICATION FOR AGRICULTURAL PRODUCTS</dc:title>
  <dc:creator>Windows User</dc:creator>
  <cp:lastModifiedBy>Windows User</cp:lastModifiedBy>
  <cp:revision>104</cp:revision>
  <dcterms:created xsi:type="dcterms:W3CDTF">2020-11-06T09:43:03Z</dcterms:created>
  <dcterms:modified xsi:type="dcterms:W3CDTF">2021-05-21T19:33:00Z</dcterms:modified>
</cp:coreProperties>
</file>